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E33C3-C89D-4C1D-A4A9-DB9F6DA41C6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E424327-EA71-4393-8593-6ED00513AA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NAME~ MICHAEL COLLINS</a:t>
          </a:r>
        </a:p>
      </dgm:t>
    </dgm:pt>
    <dgm:pt modelId="{5D81A0A6-9364-4039-8364-591706536D5E}" type="parTrans" cxnId="{6C9E22EE-65AC-4B74-B1F0-810BACFCCBE0}">
      <dgm:prSet/>
      <dgm:spPr/>
      <dgm:t>
        <a:bodyPr/>
        <a:lstStyle/>
        <a:p>
          <a:endParaRPr lang="en-US"/>
        </a:p>
      </dgm:t>
    </dgm:pt>
    <dgm:pt modelId="{E60D62AD-F813-4965-AB1C-A85531CE9DF1}" type="sibTrans" cxnId="{6C9E22EE-65AC-4B74-B1F0-810BACFCCBE0}">
      <dgm:prSet/>
      <dgm:spPr/>
      <dgm:t>
        <a:bodyPr/>
        <a:lstStyle/>
        <a:p>
          <a:endParaRPr lang="en-US"/>
        </a:p>
      </dgm:t>
    </dgm:pt>
    <dgm:pt modelId="{8C56A7CB-F138-4A2D-B798-9746B472B67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BORN~ OCTOBER 16</a:t>
          </a:r>
          <a:r>
            <a:rPr lang="en-US" baseline="30000" dirty="0"/>
            <a:t>TH</a:t>
          </a:r>
          <a:r>
            <a:rPr lang="en-US" dirty="0"/>
            <a:t> 1890</a:t>
          </a:r>
        </a:p>
      </dgm:t>
    </dgm:pt>
    <dgm:pt modelId="{FEA842BC-1F62-4797-8C7D-6FECBBA30450}" type="parTrans" cxnId="{3D2AA27C-DC3F-41E4-B0A1-DFC72D91D739}">
      <dgm:prSet/>
      <dgm:spPr/>
      <dgm:t>
        <a:bodyPr/>
        <a:lstStyle/>
        <a:p>
          <a:endParaRPr lang="en-US"/>
        </a:p>
      </dgm:t>
    </dgm:pt>
    <dgm:pt modelId="{215C4465-D755-4EA0-A9E4-DD6FA7F972E2}" type="sibTrans" cxnId="{3D2AA27C-DC3F-41E4-B0A1-DFC72D91D739}">
      <dgm:prSet/>
      <dgm:spPr/>
      <dgm:t>
        <a:bodyPr/>
        <a:lstStyle/>
        <a:p>
          <a:endParaRPr lang="en-US"/>
        </a:p>
      </dgm:t>
    </dgm:pt>
    <dgm:pt modelId="{A3693E36-6F40-4B31-879D-8D3878D8D5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AGE~ 130</a:t>
          </a:r>
        </a:p>
      </dgm:t>
    </dgm:pt>
    <dgm:pt modelId="{88671F2A-E7CB-4546-A094-BF41E8A21E6C}" type="parTrans" cxnId="{DF426C77-50B0-49AA-9BD9-763C6C32C98C}">
      <dgm:prSet/>
      <dgm:spPr/>
      <dgm:t>
        <a:bodyPr/>
        <a:lstStyle/>
        <a:p>
          <a:endParaRPr lang="en-US"/>
        </a:p>
      </dgm:t>
    </dgm:pt>
    <dgm:pt modelId="{895EA6AD-8296-41F1-823C-9F8E280DF9FE}" type="sibTrans" cxnId="{DF426C77-50B0-49AA-9BD9-763C6C32C98C}">
      <dgm:prSet/>
      <dgm:spPr/>
      <dgm:t>
        <a:bodyPr/>
        <a:lstStyle/>
        <a:p>
          <a:endParaRPr lang="en-US"/>
        </a:p>
      </dgm:t>
    </dgm:pt>
    <dgm:pt modelId="{E25CB7ED-0AA5-4A7F-A599-3CC238CC612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AGE AT DEATH~ 31</a:t>
          </a:r>
        </a:p>
      </dgm:t>
    </dgm:pt>
    <dgm:pt modelId="{7BE75A4A-D2DC-4D70-A74A-19F2C43BD051}" type="parTrans" cxnId="{B42BDF14-7A88-4DFC-99C6-70060EB5CE48}">
      <dgm:prSet/>
      <dgm:spPr/>
      <dgm:t>
        <a:bodyPr/>
        <a:lstStyle/>
        <a:p>
          <a:endParaRPr lang="en-US"/>
        </a:p>
      </dgm:t>
    </dgm:pt>
    <dgm:pt modelId="{F181EBA1-3C50-4965-A8F6-DBBD043017D2}" type="sibTrans" cxnId="{B42BDF14-7A88-4DFC-99C6-70060EB5CE48}">
      <dgm:prSet/>
      <dgm:spPr/>
      <dgm:t>
        <a:bodyPr/>
        <a:lstStyle/>
        <a:p>
          <a:endParaRPr lang="en-US"/>
        </a:p>
      </dgm:t>
    </dgm:pt>
    <dgm:pt modelId="{DFDC6198-37C6-4BB6-9E48-B0E59411774D}" type="pres">
      <dgm:prSet presAssocID="{CB5E33C3-C89D-4C1D-A4A9-DB9F6DA41C6C}" presName="root" presStyleCnt="0">
        <dgm:presLayoutVars>
          <dgm:dir/>
          <dgm:resizeHandles val="exact"/>
        </dgm:presLayoutVars>
      </dgm:prSet>
      <dgm:spPr/>
    </dgm:pt>
    <dgm:pt modelId="{CC2DE3A2-574A-4F90-B78E-237E72521D7F}" type="pres">
      <dgm:prSet presAssocID="{0E424327-EA71-4393-8593-6ED00513AA92}" presName="compNode" presStyleCnt="0"/>
      <dgm:spPr/>
    </dgm:pt>
    <dgm:pt modelId="{1720DE43-4930-4DBB-B09D-0B51FCC16613}" type="pres">
      <dgm:prSet presAssocID="{0E424327-EA71-4393-8593-6ED00513AA92}" presName="bgRect" presStyleLbl="bgShp" presStyleIdx="0" presStyleCnt="4"/>
      <dgm:spPr/>
    </dgm:pt>
    <dgm:pt modelId="{5149DD3F-F3A3-4E34-B4BD-AF7D55719611}" type="pres">
      <dgm:prSet presAssocID="{0E424327-EA71-4393-8593-6ED00513AA9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ke"/>
        </a:ext>
      </dgm:extLst>
    </dgm:pt>
    <dgm:pt modelId="{46D951EB-5CE5-4F5B-8A75-F9922EA81BE5}" type="pres">
      <dgm:prSet presAssocID="{0E424327-EA71-4393-8593-6ED00513AA92}" presName="spaceRect" presStyleCnt="0"/>
      <dgm:spPr/>
    </dgm:pt>
    <dgm:pt modelId="{CF03984C-60AC-4B3F-92C3-C06BE168D83E}" type="pres">
      <dgm:prSet presAssocID="{0E424327-EA71-4393-8593-6ED00513AA92}" presName="parTx" presStyleLbl="revTx" presStyleIdx="0" presStyleCnt="4">
        <dgm:presLayoutVars>
          <dgm:chMax val="0"/>
          <dgm:chPref val="0"/>
        </dgm:presLayoutVars>
      </dgm:prSet>
      <dgm:spPr/>
    </dgm:pt>
    <dgm:pt modelId="{86A20F6B-28C8-4EE0-8AEB-AFCF18A80441}" type="pres">
      <dgm:prSet presAssocID="{E60D62AD-F813-4965-AB1C-A85531CE9DF1}" presName="sibTrans" presStyleCnt="0"/>
      <dgm:spPr/>
    </dgm:pt>
    <dgm:pt modelId="{D60018D3-662B-43DE-91BD-CEFF29FE219B}" type="pres">
      <dgm:prSet presAssocID="{8C56A7CB-F138-4A2D-B798-9746B472B673}" presName="compNode" presStyleCnt="0"/>
      <dgm:spPr/>
    </dgm:pt>
    <dgm:pt modelId="{746C768C-715B-4AD5-9285-817BA53FB1B8}" type="pres">
      <dgm:prSet presAssocID="{8C56A7CB-F138-4A2D-B798-9746B472B673}" presName="bgRect" presStyleLbl="bgShp" presStyleIdx="1" presStyleCnt="4"/>
      <dgm:spPr/>
    </dgm:pt>
    <dgm:pt modelId="{4F1DE44B-E423-49E8-9D3F-E15106E4D33D}" type="pres">
      <dgm:prSet presAssocID="{8C56A7CB-F138-4A2D-B798-9746B472B67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e HTML"/>
        </a:ext>
      </dgm:extLst>
    </dgm:pt>
    <dgm:pt modelId="{434C0CED-5C17-4769-82CA-0D6074AB8D6E}" type="pres">
      <dgm:prSet presAssocID="{8C56A7CB-F138-4A2D-B798-9746B472B673}" presName="spaceRect" presStyleCnt="0"/>
      <dgm:spPr/>
    </dgm:pt>
    <dgm:pt modelId="{B4A4969D-B688-44BD-A77E-4CF78379B1A8}" type="pres">
      <dgm:prSet presAssocID="{8C56A7CB-F138-4A2D-B798-9746B472B673}" presName="parTx" presStyleLbl="revTx" presStyleIdx="1" presStyleCnt="4">
        <dgm:presLayoutVars>
          <dgm:chMax val="0"/>
          <dgm:chPref val="0"/>
        </dgm:presLayoutVars>
      </dgm:prSet>
      <dgm:spPr/>
    </dgm:pt>
    <dgm:pt modelId="{4CE7108A-8E4C-412E-A0B8-9FEF882BE286}" type="pres">
      <dgm:prSet presAssocID="{215C4465-D755-4EA0-A9E4-DD6FA7F972E2}" presName="sibTrans" presStyleCnt="0"/>
      <dgm:spPr/>
    </dgm:pt>
    <dgm:pt modelId="{E20BF443-4F17-4022-9B3A-DB1AFCBD22EE}" type="pres">
      <dgm:prSet presAssocID="{A3693E36-6F40-4B31-879D-8D3878D8D57D}" presName="compNode" presStyleCnt="0"/>
      <dgm:spPr/>
    </dgm:pt>
    <dgm:pt modelId="{C65A4799-4143-49EE-A313-E9001E4903E0}" type="pres">
      <dgm:prSet presAssocID="{A3693E36-6F40-4B31-879D-8D3878D8D57D}" presName="bgRect" presStyleLbl="bgShp" presStyleIdx="2" presStyleCnt="4"/>
      <dgm:spPr/>
    </dgm:pt>
    <dgm:pt modelId="{AD7D9887-7B6A-4193-8567-A0F572FE6CCA}" type="pres">
      <dgm:prSet presAssocID="{A3693E36-6F40-4B31-879D-8D3878D8D57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gerprint"/>
        </a:ext>
      </dgm:extLst>
    </dgm:pt>
    <dgm:pt modelId="{CBB51B79-47D9-4BF4-AB74-79007CCBD2CC}" type="pres">
      <dgm:prSet presAssocID="{A3693E36-6F40-4B31-879D-8D3878D8D57D}" presName="spaceRect" presStyleCnt="0"/>
      <dgm:spPr/>
    </dgm:pt>
    <dgm:pt modelId="{80829483-7EDE-48DC-9036-A0779BE59991}" type="pres">
      <dgm:prSet presAssocID="{A3693E36-6F40-4B31-879D-8D3878D8D57D}" presName="parTx" presStyleLbl="revTx" presStyleIdx="2" presStyleCnt="4">
        <dgm:presLayoutVars>
          <dgm:chMax val="0"/>
          <dgm:chPref val="0"/>
        </dgm:presLayoutVars>
      </dgm:prSet>
      <dgm:spPr/>
    </dgm:pt>
    <dgm:pt modelId="{846EB86B-7461-4412-A3FF-EBC4CA487BAC}" type="pres">
      <dgm:prSet presAssocID="{895EA6AD-8296-41F1-823C-9F8E280DF9FE}" presName="sibTrans" presStyleCnt="0"/>
      <dgm:spPr/>
    </dgm:pt>
    <dgm:pt modelId="{17BE0DD4-C914-4BC3-B8CB-3286F0F83447}" type="pres">
      <dgm:prSet presAssocID="{E25CB7ED-0AA5-4A7F-A599-3CC238CC6124}" presName="compNode" presStyleCnt="0"/>
      <dgm:spPr/>
    </dgm:pt>
    <dgm:pt modelId="{81956E7F-C5AC-4760-8764-8D4F0485720A}" type="pres">
      <dgm:prSet presAssocID="{E25CB7ED-0AA5-4A7F-A599-3CC238CC6124}" presName="bgRect" presStyleLbl="bgShp" presStyleIdx="3" presStyleCnt="4"/>
      <dgm:spPr/>
    </dgm:pt>
    <dgm:pt modelId="{33D0E7F9-C8C5-4AD4-98DF-DA8585C7D038}" type="pres">
      <dgm:prSet presAssocID="{E25CB7ED-0AA5-4A7F-A599-3CC238CC612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d Badge"/>
        </a:ext>
      </dgm:extLst>
    </dgm:pt>
    <dgm:pt modelId="{46BCCFE8-8645-476F-9F5D-F41C529650E1}" type="pres">
      <dgm:prSet presAssocID="{E25CB7ED-0AA5-4A7F-A599-3CC238CC6124}" presName="spaceRect" presStyleCnt="0"/>
      <dgm:spPr/>
    </dgm:pt>
    <dgm:pt modelId="{B96F1D54-E2A3-4444-853F-72ECDF8C63CA}" type="pres">
      <dgm:prSet presAssocID="{E25CB7ED-0AA5-4A7F-A599-3CC238CC612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42BDF14-7A88-4DFC-99C6-70060EB5CE48}" srcId="{CB5E33C3-C89D-4C1D-A4A9-DB9F6DA41C6C}" destId="{E25CB7ED-0AA5-4A7F-A599-3CC238CC6124}" srcOrd="3" destOrd="0" parTransId="{7BE75A4A-D2DC-4D70-A74A-19F2C43BD051}" sibTransId="{F181EBA1-3C50-4965-A8F6-DBBD043017D2}"/>
    <dgm:cxn modelId="{D1C88733-258A-F94F-8DC4-AEBB7ABB5D7B}" type="presOf" srcId="{A3693E36-6F40-4B31-879D-8D3878D8D57D}" destId="{80829483-7EDE-48DC-9036-A0779BE59991}" srcOrd="0" destOrd="0" presId="urn:microsoft.com/office/officeart/2018/2/layout/IconVerticalSolidList"/>
    <dgm:cxn modelId="{40501A49-AEEC-0049-BF3C-3439D3B448E1}" type="presOf" srcId="{CB5E33C3-C89D-4C1D-A4A9-DB9F6DA41C6C}" destId="{DFDC6198-37C6-4BB6-9E48-B0E59411774D}" srcOrd="0" destOrd="0" presId="urn:microsoft.com/office/officeart/2018/2/layout/IconVerticalSolidList"/>
    <dgm:cxn modelId="{DF426C77-50B0-49AA-9BD9-763C6C32C98C}" srcId="{CB5E33C3-C89D-4C1D-A4A9-DB9F6DA41C6C}" destId="{A3693E36-6F40-4B31-879D-8D3878D8D57D}" srcOrd="2" destOrd="0" parTransId="{88671F2A-E7CB-4546-A094-BF41E8A21E6C}" sibTransId="{895EA6AD-8296-41F1-823C-9F8E280DF9FE}"/>
    <dgm:cxn modelId="{3D2AA27C-DC3F-41E4-B0A1-DFC72D91D739}" srcId="{CB5E33C3-C89D-4C1D-A4A9-DB9F6DA41C6C}" destId="{8C56A7CB-F138-4A2D-B798-9746B472B673}" srcOrd="1" destOrd="0" parTransId="{FEA842BC-1F62-4797-8C7D-6FECBBA30450}" sibTransId="{215C4465-D755-4EA0-A9E4-DD6FA7F972E2}"/>
    <dgm:cxn modelId="{45BB7B83-A0D2-4E46-AE0E-26862F8E25F3}" type="presOf" srcId="{8C56A7CB-F138-4A2D-B798-9746B472B673}" destId="{B4A4969D-B688-44BD-A77E-4CF78379B1A8}" srcOrd="0" destOrd="0" presId="urn:microsoft.com/office/officeart/2018/2/layout/IconVerticalSolidList"/>
    <dgm:cxn modelId="{1F2FC896-112D-9044-A8BF-615146CB2F2E}" type="presOf" srcId="{E25CB7ED-0AA5-4A7F-A599-3CC238CC6124}" destId="{B96F1D54-E2A3-4444-853F-72ECDF8C63CA}" srcOrd="0" destOrd="0" presId="urn:microsoft.com/office/officeart/2018/2/layout/IconVerticalSolidList"/>
    <dgm:cxn modelId="{56898ACD-463E-5746-8D7F-D10C904F2E95}" type="presOf" srcId="{0E424327-EA71-4393-8593-6ED00513AA92}" destId="{CF03984C-60AC-4B3F-92C3-C06BE168D83E}" srcOrd="0" destOrd="0" presId="urn:microsoft.com/office/officeart/2018/2/layout/IconVerticalSolidList"/>
    <dgm:cxn modelId="{6C9E22EE-65AC-4B74-B1F0-810BACFCCBE0}" srcId="{CB5E33C3-C89D-4C1D-A4A9-DB9F6DA41C6C}" destId="{0E424327-EA71-4393-8593-6ED00513AA92}" srcOrd="0" destOrd="0" parTransId="{5D81A0A6-9364-4039-8364-591706536D5E}" sibTransId="{E60D62AD-F813-4965-AB1C-A85531CE9DF1}"/>
    <dgm:cxn modelId="{55EE7BD7-AAE0-DE43-9DF5-8AD67F9810A5}" type="presParOf" srcId="{DFDC6198-37C6-4BB6-9E48-B0E59411774D}" destId="{CC2DE3A2-574A-4F90-B78E-237E72521D7F}" srcOrd="0" destOrd="0" presId="urn:microsoft.com/office/officeart/2018/2/layout/IconVerticalSolidList"/>
    <dgm:cxn modelId="{A20D2CF7-E644-954F-904F-AE0B7EA0902C}" type="presParOf" srcId="{CC2DE3A2-574A-4F90-B78E-237E72521D7F}" destId="{1720DE43-4930-4DBB-B09D-0B51FCC16613}" srcOrd="0" destOrd="0" presId="urn:microsoft.com/office/officeart/2018/2/layout/IconVerticalSolidList"/>
    <dgm:cxn modelId="{E9322DB1-81FF-9A4A-956E-C8D58E5510AD}" type="presParOf" srcId="{CC2DE3A2-574A-4F90-B78E-237E72521D7F}" destId="{5149DD3F-F3A3-4E34-B4BD-AF7D55719611}" srcOrd="1" destOrd="0" presId="urn:microsoft.com/office/officeart/2018/2/layout/IconVerticalSolidList"/>
    <dgm:cxn modelId="{E0D54778-B80D-A24A-8EF8-A2061DD02289}" type="presParOf" srcId="{CC2DE3A2-574A-4F90-B78E-237E72521D7F}" destId="{46D951EB-5CE5-4F5B-8A75-F9922EA81BE5}" srcOrd="2" destOrd="0" presId="urn:microsoft.com/office/officeart/2018/2/layout/IconVerticalSolidList"/>
    <dgm:cxn modelId="{AECB59AF-20A6-D44C-87EA-9DC2FE41A3D7}" type="presParOf" srcId="{CC2DE3A2-574A-4F90-B78E-237E72521D7F}" destId="{CF03984C-60AC-4B3F-92C3-C06BE168D83E}" srcOrd="3" destOrd="0" presId="urn:microsoft.com/office/officeart/2018/2/layout/IconVerticalSolidList"/>
    <dgm:cxn modelId="{6CA63B52-BE8E-ED45-8C71-D5EC3227695B}" type="presParOf" srcId="{DFDC6198-37C6-4BB6-9E48-B0E59411774D}" destId="{86A20F6B-28C8-4EE0-8AEB-AFCF18A80441}" srcOrd="1" destOrd="0" presId="urn:microsoft.com/office/officeart/2018/2/layout/IconVerticalSolidList"/>
    <dgm:cxn modelId="{717035A9-449D-694A-9C00-0756E752B268}" type="presParOf" srcId="{DFDC6198-37C6-4BB6-9E48-B0E59411774D}" destId="{D60018D3-662B-43DE-91BD-CEFF29FE219B}" srcOrd="2" destOrd="0" presId="urn:microsoft.com/office/officeart/2018/2/layout/IconVerticalSolidList"/>
    <dgm:cxn modelId="{636C00AD-51A0-4F4A-9EA5-F2AD09C31762}" type="presParOf" srcId="{D60018D3-662B-43DE-91BD-CEFF29FE219B}" destId="{746C768C-715B-4AD5-9285-817BA53FB1B8}" srcOrd="0" destOrd="0" presId="urn:microsoft.com/office/officeart/2018/2/layout/IconVerticalSolidList"/>
    <dgm:cxn modelId="{2DA0EB57-5E65-E94A-8F10-4DA189A4CF40}" type="presParOf" srcId="{D60018D3-662B-43DE-91BD-CEFF29FE219B}" destId="{4F1DE44B-E423-49E8-9D3F-E15106E4D33D}" srcOrd="1" destOrd="0" presId="urn:microsoft.com/office/officeart/2018/2/layout/IconVerticalSolidList"/>
    <dgm:cxn modelId="{8D73F6FF-1CC9-4E46-ABCA-51AD7498EEAB}" type="presParOf" srcId="{D60018D3-662B-43DE-91BD-CEFF29FE219B}" destId="{434C0CED-5C17-4769-82CA-0D6074AB8D6E}" srcOrd="2" destOrd="0" presId="urn:microsoft.com/office/officeart/2018/2/layout/IconVerticalSolidList"/>
    <dgm:cxn modelId="{C4BA6BC1-226E-9F4F-959E-95E79D1C516F}" type="presParOf" srcId="{D60018D3-662B-43DE-91BD-CEFF29FE219B}" destId="{B4A4969D-B688-44BD-A77E-4CF78379B1A8}" srcOrd="3" destOrd="0" presId="urn:microsoft.com/office/officeart/2018/2/layout/IconVerticalSolidList"/>
    <dgm:cxn modelId="{B84D3C13-B041-AB43-AA7E-C88048E0D563}" type="presParOf" srcId="{DFDC6198-37C6-4BB6-9E48-B0E59411774D}" destId="{4CE7108A-8E4C-412E-A0B8-9FEF882BE286}" srcOrd="3" destOrd="0" presId="urn:microsoft.com/office/officeart/2018/2/layout/IconVerticalSolidList"/>
    <dgm:cxn modelId="{0BD46547-C7AE-8D43-82E7-56922EE87815}" type="presParOf" srcId="{DFDC6198-37C6-4BB6-9E48-B0E59411774D}" destId="{E20BF443-4F17-4022-9B3A-DB1AFCBD22EE}" srcOrd="4" destOrd="0" presId="urn:microsoft.com/office/officeart/2018/2/layout/IconVerticalSolidList"/>
    <dgm:cxn modelId="{CA6D0295-0650-6A46-83E1-9A5012A672F9}" type="presParOf" srcId="{E20BF443-4F17-4022-9B3A-DB1AFCBD22EE}" destId="{C65A4799-4143-49EE-A313-E9001E4903E0}" srcOrd="0" destOrd="0" presId="urn:microsoft.com/office/officeart/2018/2/layout/IconVerticalSolidList"/>
    <dgm:cxn modelId="{7CF02783-C037-8A4E-A1EF-776EE66752C9}" type="presParOf" srcId="{E20BF443-4F17-4022-9B3A-DB1AFCBD22EE}" destId="{AD7D9887-7B6A-4193-8567-A0F572FE6CCA}" srcOrd="1" destOrd="0" presId="urn:microsoft.com/office/officeart/2018/2/layout/IconVerticalSolidList"/>
    <dgm:cxn modelId="{7791A018-CA6D-F14B-BCE4-5A278D0CF287}" type="presParOf" srcId="{E20BF443-4F17-4022-9B3A-DB1AFCBD22EE}" destId="{CBB51B79-47D9-4BF4-AB74-79007CCBD2CC}" srcOrd="2" destOrd="0" presId="urn:microsoft.com/office/officeart/2018/2/layout/IconVerticalSolidList"/>
    <dgm:cxn modelId="{D0A34A9F-F09D-1640-AD23-42CBC2F77583}" type="presParOf" srcId="{E20BF443-4F17-4022-9B3A-DB1AFCBD22EE}" destId="{80829483-7EDE-48DC-9036-A0779BE59991}" srcOrd="3" destOrd="0" presId="urn:microsoft.com/office/officeart/2018/2/layout/IconVerticalSolidList"/>
    <dgm:cxn modelId="{BDD6ABA4-E80D-674F-87C7-4DCDD55C6CA3}" type="presParOf" srcId="{DFDC6198-37C6-4BB6-9E48-B0E59411774D}" destId="{846EB86B-7461-4412-A3FF-EBC4CA487BAC}" srcOrd="5" destOrd="0" presId="urn:microsoft.com/office/officeart/2018/2/layout/IconVerticalSolidList"/>
    <dgm:cxn modelId="{53842BD6-7016-B64A-B827-C851C997B827}" type="presParOf" srcId="{DFDC6198-37C6-4BB6-9E48-B0E59411774D}" destId="{17BE0DD4-C914-4BC3-B8CB-3286F0F83447}" srcOrd="6" destOrd="0" presId="urn:microsoft.com/office/officeart/2018/2/layout/IconVerticalSolidList"/>
    <dgm:cxn modelId="{6EC6EAD4-38B6-A645-9EBA-A969990CCC24}" type="presParOf" srcId="{17BE0DD4-C914-4BC3-B8CB-3286F0F83447}" destId="{81956E7F-C5AC-4760-8764-8D4F0485720A}" srcOrd="0" destOrd="0" presId="urn:microsoft.com/office/officeart/2018/2/layout/IconVerticalSolidList"/>
    <dgm:cxn modelId="{A5A7F95A-255D-9844-B06B-B5AAC8F4C874}" type="presParOf" srcId="{17BE0DD4-C914-4BC3-B8CB-3286F0F83447}" destId="{33D0E7F9-C8C5-4AD4-98DF-DA8585C7D038}" srcOrd="1" destOrd="0" presId="urn:microsoft.com/office/officeart/2018/2/layout/IconVerticalSolidList"/>
    <dgm:cxn modelId="{EE6E6176-8A79-BE45-B466-0E0CF1DFCBD1}" type="presParOf" srcId="{17BE0DD4-C914-4BC3-B8CB-3286F0F83447}" destId="{46BCCFE8-8645-476F-9F5D-F41C529650E1}" srcOrd="2" destOrd="0" presId="urn:microsoft.com/office/officeart/2018/2/layout/IconVerticalSolidList"/>
    <dgm:cxn modelId="{9AAE779F-13C7-D741-BD58-A6CF14D88877}" type="presParOf" srcId="{17BE0DD4-C914-4BC3-B8CB-3286F0F83447}" destId="{B96F1D54-E2A3-4444-853F-72ECDF8C63C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25FCD5-AD64-433D-A9F9-010AD875ED1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D841366-340B-43C2-949D-E6A4242E1E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MARY ANNE O BRIEN WAS MICHEAL COLLINS MOTHER. </a:t>
          </a:r>
        </a:p>
      </dgm:t>
    </dgm:pt>
    <dgm:pt modelId="{F22F2DB7-F116-4C3E-B730-AFC5C6CBF753}" type="parTrans" cxnId="{498D8D17-2F4C-404F-9A96-CFCDA8168BEE}">
      <dgm:prSet/>
      <dgm:spPr/>
      <dgm:t>
        <a:bodyPr/>
        <a:lstStyle/>
        <a:p>
          <a:endParaRPr lang="en-US"/>
        </a:p>
      </dgm:t>
    </dgm:pt>
    <dgm:pt modelId="{F4224125-652D-4C44-8EBA-AF27A48F4CCF}" type="sibTrans" cxnId="{498D8D17-2F4C-404F-9A96-CFCDA8168BEE}">
      <dgm:prSet/>
      <dgm:spPr/>
      <dgm:t>
        <a:bodyPr/>
        <a:lstStyle/>
        <a:p>
          <a:endParaRPr lang="en-US"/>
        </a:p>
      </dgm:t>
    </dgm:pt>
    <dgm:pt modelId="{638C58C3-B9F0-482F-8826-6791EF3EA0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MICHAEL JOHN COLLINS WAS HIS DAD .</a:t>
          </a:r>
        </a:p>
      </dgm:t>
    </dgm:pt>
    <dgm:pt modelId="{FFBE02CB-0849-4457-A2A5-65C549D73C66}" type="parTrans" cxnId="{1E47BAAA-DD68-4563-86DD-8CB46BC0105E}">
      <dgm:prSet/>
      <dgm:spPr/>
      <dgm:t>
        <a:bodyPr/>
        <a:lstStyle/>
        <a:p>
          <a:endParaRPr lang="en-US"/>
        </a:p>
      </dgm:t>
    </dgm:pt>
    <dgm:pt modelId="{B0B1B284-9354-43ED-8937-EDEEE83EAC69}" type="sibTrans" cxnId="{1E47BAAA-DD68-4563-86DD-8CB46BC0105E}">
      <dgm:prSet/>
      <dgm:spPr/>
      <dgm:t>
        <a:bodyPr/>
        <a:lstStyle/>
        <a:p>
          <a:endParaRPr lang="en-US"/>
        </a:p>
      </dgm:t>
    </dgm:pt>
    <dgm:pt modelId="{B65AC297-2A7F-4169-A3CF-1CB5BB004B0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HE HAD THREE SIBLINGS NAMED MARGRET COLLINS, JOHN COLLINS AND PATERICK JOHN COLLINS.</a:t>
          </a:r>
        </a:p>
      </dgm:t>
    </dgm:pt>
    <dgm:pt modelId="{750F2DC7-0D1F-4250-9A3D-151EEAA07492}" type="parTrans" cxnId="{708F9C1F-3F61-417B-AAD3-024905DF9946}">
      <dgm:prSet/>
      <dgm:spPr/>
      <dgm:t>
        <a:bodyPr/>
        <a:lstStyle/>
        <a:p>
          <a:endParaRPr lang="en-US"/>
        </a:p>
      </dgm:t>
    </dgm:pt>
    <dgm:pt modelId="{E531E72A-1C89-42BA-8189-E2E8CB41A22F}" type="sibTrans" cxnId="{708F9C1F-3F61-417B-AAD3-024905DF9946}">
      <dgm:prSet/>
      <dgm:spPr/>
      <dgm:t>
        <a:bodyPr/>
        <a:lstStyle/>
        <a:p>
          <a:endParaRPr lang="en-US"/>
        </a:p>
      </dgm:t>
    </dgm:pt>
    <dgm:pt modelId="{A335B99A-CFB5-40DC-95B6-041244577E8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MICHAEL WAS THE YOUNGEST CHILD. </a:t>
          </a:r>
        </a:p>
      </dgm:t>
    </dgm:pt>
    <dgm:pt modelId="{33134564-1085-42AB-8D60-908BD18CC9A7}" type="parTrans" cxnId="{6DEFE526-CF40-414E-93C2-114E130E6D24}">
      <dgm:prSet/>
      <dgm:spPr/>
      <dgm:t>
        <a:bodyPr/>
        <a:lstStyle/>
        <a:p>
          <a:endParaRPr lang="en-US"/>
        </a:p>
      </dgm:t>
    </dgm:pt>
    <dgm:pt modelId="{D74ADC0F-CA81-4CF3-92F9-1EADDD558E5D}" type="sibTrans" cxnId="{6DEFE526-CF40-414E-93C2-114E130E6D24}">
      <dgm:prSet/>
      <dgm:spPr/>
      <dgm:t>
        <a:bodyPr/>
        <a:lstStyle/>
        <a:p>
          <a:endParaRPr lang="en-US"/>
        </a:p>
      </dgm:t>
    </dgm:pt>
    <dgm:pt modelId="{4682A486-D7B0-451D-9F5B-7F58BEC17F67}" type="pres">
      <dgm:prSet presAssocID="{7A25FCD5-AD64-433D-A9F9-010AD875ED17}" presName="root" presStyleCnt="0">
        <dgm:presLayoutVars>
          <dgm:dir/>
          <dgm:resizeHandles val="exact"/>
        </dgm:presLayoutVars>
      </dgm:prSet>
      <dgm:spPr/>
    </dgm:pt>
    <dgm:pt modelId="{B982E55F-5EAB-4B40-939F-2D97D85937EC}" type="pres">
      <dgm:prSet presAssocID="{6D841366-340B-43C2-949D-E6A4242E1E76}" presName="compNode" presStyleCnt="0"/>
      <dgm:spPr/>
    </dgm:pt>
    <dgm:pt modelId="{511E7AF1-2EF9-4B8A-B5A9-3252C387C56A}" type="pres">
      <dgm:prSet presAssocID="{6D841366-340B-43C2-949D-E6A4242E1E76}" presName="bgRect" presStyleLbl="bgShp" presStyleIdx="0" presStyleCnt="4"/>
      <dgm:spPr/>
    </dgm:pt>
    <dgm:pt modelId="{525EA038-4E04-4BB0-BB43-55E9428A7B5D}" type="pres">
      <dgm:prSet presAssocID="{6D841366-340B-43C2-949D-E6A4242E1E7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4B0A9DED-0208-4FEE-9D54-3A29FE6E4F99}" type="pres">
      <dgm:prSet presAssocID="{6D841366-340B-43C2-949D-E6A4242E1E76}" presName="spaceRect" presStyleCnt="0"/>
      <dgm:spPr/>
    </dgm:pt>
    <dgm:pt modelId="{BFBD6774-6B7A-49D8-8284-CCD6FB4EB922}" type="pres">
      <dgm:prSet presAssocID="{6D841366-340B-43C2-949D-E6A4242E1E76}" presName="parTx" presStyleLbl="revTx" presStyleIdx="0" presStyleCnt="4">
        <dgm:presLayoutVars>
          <dgm:chMax val="0"/>
          <dgm:chPref val="0"/>
        </dgm:presLayoutVars>
      </dgm:prSet>
      <dgm:spPr/>
    </dgm:pt>
    <dgm:pt modelId="{49217836-7EB8-44CF-8191-F79784A56CDF}" type="pres">
      <dgm:prSet presAssocID="{F4224125-652D-4C44-8EBA-AF27A48F4CCF}" presName="sibTrans" presStyleCnt="0"/>
      <dgm:spPr/>
    </dgm:pt>
    <dgm:pt modelId="{AD058587-8AFE-40A0-8B4D-8E01E26F975B}" type="pres">
      <dgm:prSet presAssocID="{638C58C3-B9F0-482F-8826-6791EF3EA067}" presName="compNode" presStyleCnt="0"/>
      <dgm:spPr/>
    </dgm:pt>
    <dgm:pt modelId="{301430E6-BA9B-46DE-BA3E-9F63FBAC193D}" type="pres">
      <dgm:prSet presAssocID="{638C58C3-B9F0-482F-8826-6791EF3EA067}" presName="bgRect" presStyleLbl="bgShp" presStyleIdx="1" presStyleCnt="4"/>
      <dgm:spPr/>
    </dgm:pt>
    <dgm:pt modelId="{DBAB7758-FBD5-46D2-BB9B-511D761584FD}" type="pres">
      <dgm:prSet presAssocID="{638C58C3-B9F0-482F-8826-6791EF3EA06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C615B48C-15A8-47F5-A068-CA4225C4E999}" type="pres">
      <dgm:prSet presAssocID="{638C58C3-B9F0-482F-8826-6791EF3EA067}" presName="spaceRect" presStyleCnt="0"/>
      <dgm:spPr/>
    </dgm:pt>
    <dgm:pt modelId="{A5ABC251-6FC5-45DE-8368-58FD537A4242}" type="pres">
      <dgm:prSet presAssocID="{638C58C3-B9F0-482F-8826-6791EF3EA067}" presName="parTx" presStyleLbl="revTx" presStyleIdx="1" presStyleCnt="4">
        <dgm:presLayoutVars>
          <dgm:chMax val="0"/>
          <dgm:chPref val="0"/>
        </dgm:presLayoutVars>
      </dgm:prSet>
      <dgm:spPr/>
    </dgm:pt>
    <dgm:pt modelId="{7AA515B8-5E93-4F96-8C3A-A63CF46889F8}" type="pres">
      <dgm:prSet presAssocID="{B0B1B284-9354-43ED-8937-EDEEE83EAC69}" presName="sibTrans" presStyleCnt="0"/>
      <dgm:spPr/>
    </dgm:pt>
    <dgm:pt modelId="{F9D24597-1C2D-45AB-8CD2-B99B9777FD49}" type="pres">
      <dgm:prSet presAssocID="{B65AC297-2A7F-4169-A3CF-1CB5BB004B05}" presName="compNode" presStyleCnt="0"/>
      <dgm:spPr/>
    </dgm:pt>
    <dgm:pt modelId="{19D504F6-811F-4790-A877-6940BEC51B71}" type="pres">
      <dgm:prSet presAssocID="{B65AC297-2A7F-4169-A3CF-1CB5BB004B05}" presName="bgRect" presStyleLbl="bgShp" presStyleIdx="2" presStyleCnt="4"/>
      <dgm:spPr/>
    </dgm:pt>
    <dgm:pt modelId="{8E353EC8-F952-4115-A10D-5D999A3E16A5}" type="pres">
      <dgm:prSet presAssocID="{B65AC297-2A7F-4169-A3CF-1CB5BB004B0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ptain"/>
        </a:ext>
      </dgm:extLst>
    </dgm:pt>
    <dgm:pt modelId="{71591726-7709-4137-93F8-F74A1AFA3425}" type="pres">
      <dgm:prSet presAssocID="{B65AC297-2A7F-4169-A3CF-1CB5BB004B05}" presName="spaceRect" presStyleCnt="0"/>
      <dgm:spPr/>
    </dgm:pt>
    <dgm:pt modelId="{5D4761FA-642A-43B5-83E6-37A26634EBB6}" type="pres">
      <dgm:prSet presAssocID="{B65AC297-2A7F-4169-A3CF-1CB5BB004B05}" presName="parTx" presStyleLbl="revTx" presStyleIdx="2" presStyleCnt="4">
        <dgm:presLayoutVars>
          <dgm:chMax val="0"/>
          <dgm:chPref val="0"/>
        </dgm:presLayoutVars>
      </dgm:prSet>
      <dgm:spPr/>
    </dgm:pt>
    <dgm:pt modelId="{D0E1EAF9-9308-4098-ACB4-12C34B0F662D}" type="pres">
      <dgm:prSet presAssocID="{E531E72A-1C89-42BA-8189-E2E8CB41A22F}" presName="sibTrans" presStyleCnt="0"/>
      <dgm:spPr/>
    </dgm:pt>
    <dgm:pt modelId="{47215C79-8966-4D0E-B3AD-857D8D9B8B66}" type="pres">
      <dgm:prSet presAssocID="{A335B99A-CFB5-40DC-95B6-041244577E8A}" presName="compNode" presStyleCnt="0"/>
      <dgm:spPr/>
    </dgm:pt>
    <dgm:pt modelId="{FBFFAC9A-5336-4B5D-82AE-A04FD5C473EB}" type="pres">
      <dgm:prSet presAssocID="{A335B99A-CFB5-40DC-95B6-041244577E8A}" presName="bgRect" presStyleLbl="bgShp" presStyleIdx="3" presStyleCnt="4"/>
      <dgm:spPr/>
    </dgm:pt>
    <dgm:pt modelId="{49751353-0E14-4E33-9D90-ACE2D1A81D80}" type="pres">
      <dgm:prSet presAssocID="{A335B99A-CFB5-40DC-95B6-041244577E8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by"/>
        </a:ext>
      </dgm:extLst>
    </dgm:pt>
    <dgm:pt modelId="{DD777774-0FCC-4720-AF92-2752198D5E41}" type="pres">
      <dgm:prSet presAssocID="{A335B99A-CFB5-40DC-95B6-041244577E8A}" presName="spaceRect" presStyleCnt="0"/>
      <dgm:spPr/>
    </dgm:pt>
    <dgm:pt modelId="{13A86E0F-6DD6-4C2F-87BE-7C881A24E04D}" type="pres">
      <dgm:prSet presAssocID="{A335B99A-CFB5-40DC-95B6-041244577E8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98D8D17-2F4C-404F-9A96-CFCDA8168BEE}" srcId="{7A25FCD5-AD64-433D-A9F9-010AD875ED17}" destId="{6D841366-340B-43C2-949D-E6A4242E1E76}" srcOrd="0" destOrd="0" parTransId="{F22F2DB7-F116-4C3E-B730-AFC5C6CBF753}" sibTransId="{F4224125-652D-4C44-8EBA-AF27A48F4CCF}"/>
    <dgm:cxn modelId="{708F9C1F-3F61-417B-AAD3-024905DF9946}" srcId="{7A25FCD5-AD64-433D-A9F9-010AD875ED17}" destId="{B65AC297-2A7F-4169-A3CF-1CB5BB004B05}" srcOrd="2" destOrd="0" parTransId="{750F2DC7-0D1F-4250-9A3D-151EEAA07492}" sibTransId="{E531E72A-1C89-42BA-8189-E2E8CB41A22F}"/>
    <dgm:cxn modelId="{6DEFE526-CF40-414E-93C2-114E130E6D24}" srcId="{7A25FCD5-AD64-433D-A9F9-010AD875ED17}" destId="{A335B99A-CFB5-40DC-95B6-041244577E8A}" srcOrd="3" destOrd="0" parTransId="{33134564-1085-42AB-8D60-908BD18CC9A7}" sibTransId="{D74ADC0F-CA81-4CF3-92F9-1EADDD558E5D}"/>
    <dgm:cxn modelId="{85EB6428-A5EA-5B4A-94FC-DB5568C2D847}" type="presOf" srcId="{6D841366-340B-43C2-949D-E6A4242E1E76}" destId="{BFBD6774-6B7A-49D8-8284-CCD6FB4EB922}" srcOrd="0" destOrd="0" presId="urn:microsoft.com/office/officeart/2018/2/layout/IconVerticalSolidList"/>
    <dgm:cxn modelId="{AA1CD737-DC91-CA4F-A344-9B1FE3E23F52}" type="presOf" srcId="{B65AC297-2A7F-4169-A3CF-1CB5BB004B05}" destId="{5D4761FA-642A-43B5-83E6-37A26634EBB6}" srcOrd="0" destOrd="0" presId="urn:microsoft.com/office/officeart/2018/2/layout/IconVerticalSolidList"/>
    <dgm:cxn modelId="{6D49D272-229E-F445-9A00-BD7B223D487E}" type="presOf" srcId="{A335B99A-CFB5-40DC-95B6-041244577E8A}" destId="{13A86E0F-6DD6-4C2F-87BE-7C881A24E04D}" srcOrd="0" destOrd="0" presId="urn:microsoft.com/office/officeart/2018/2/layout/IconVerticalSolidList"/>
    <dgm:cxn modelId="{C3B0FE80-FF44-1044-ADB8-3CFC1D30BC36}" type="presOf" srcId="{638C58C3-B9F0-482F-8826-6791EF3EA067}" destId="{A5ABC251-6FC5-45DE-8368-58FD537A4242}" srcOrd="0" destOrd="0" presId="urn:microsoft.com/office/officeart/2018/2/layout/IconVerticalSolidList"/>
    <dgm:cxn modelId="{1E47BAAA-DD68-4563-86DD-8CB46BC0105E}" srcId="{7A25FCD5-AD64-433D-A9F9-010AD875ED17}" destId="{638C58C3-B9F0-482F-8826-6791EF3EA067}" srcOrd="1" destOrd="0" parTransId="{FFBE02CB-0849-4457-A2A5-65C549D73C66}" sibTransId="{B0B1B284-9354-43ED-8937-EDEEE83EAC69}"/>
    <dgm:cxn modelId="{B410D8F4-7E4B-494C-BB63-9263F534499A}" type="presOf" srcId="{7A25FCD5-AD64-433D-A9F9-010AD875ED17}" destId="{4682A486-D7B0-451D-9F5B-7F58BEC17F67}" srcOrd="0" destOrd="0" presId="urn:microsoft.com/office/officeart/2018/2/layout/IconVerticalSolidList"/>
    <dgm:cxn modelId="{5D40BB86-70AB-9D4C-BF05-F6E9BC19AB8F}" type="presParOf" srcId="{4682A486-D7B0-451D-9F5B-7F58BEC17F67}" destId="{B982E55F-5EAB-4B40-939F-2D97D85937EC}" srcOrd="0" destOrd="0" presId="urn:microsoft.com/office/officeart/2018/2/layout/IconVerticalSolidList"/>
    <dgm:cxn modelId="{BD1ADF45-0A2E-1842-9AD3-0D1540C37F1A}" type="presParOf" srcId="{B982E55F-5EAB-4B40-939F-2D97D85937EC}" destId="{511E7AF1-2EF9-4B8A-B5A9-3252C387C56A}" srcOrd="0" destOrd="0" presId="urn:microsoft.com/office/officeart/2018/2/layout/IconVerticalSolidList"/>
    <dgm:cxn modelId="{F735BD66-056F-B24B-9AFD-386ECD83657A}" type="presParOf" srcId="{B982E55F-5EAB-4B40-939F-2D97D85937EC}" destId="{525EA038-4E04-4BB0-BB43-55E9428A7B5D}" srcOrd="1" destOrd="0" presId="urn:microsoft.com/office/officeart/2018/2/layout/IconVerticalSolidList"/>
    <dgm:cxn modelId="{D3654AB5-7EBE-6D4E-9A83-6DD226CFEC0C}" type="presParOf" srcId="{B982E55F-5EAB-4B40-939F-2D97D85937EC}" destId="{4B0A9DED-0208-4FEE-9D54-3A29FE6E4F99}" srcOrd="2" destOrd="0" presId="urn:microsoft.com/office/officeart/2018/2/layout/IconVerticalSolidList"/>
    <dgm:cxn modelId="{1FFCDCF8-4769-524E-8542-F8FA6DCBCB23}" type="presParOf" srcId="{B982E55F-5EAB-4B40-939F-2D97D85937EC}" destId="{BFBD6774-6B7A-49D8-8284-CCD6FB4EB922}" srcOrd="3" destOrd="0" presId="urn:microsoft.com/office/officeart/2018/2/layout/IconVerticalSolidList"/>
    <dgm:cxn modelId="{A25B28A9-D905-DF4F-9821-A6A5277F372C}" type="presParOf" srcId="{4682A486-D7B0-451D-9F5B-7F58BEC17F67}" destId="{49217836-7EB8-44CF-8191-F79784A56CDF}" srcOrd="1" destOrd="0" presId="urn:microsoft.com/office/officeart/2018/2/layout/IconVerticalSolidList"/>
    <dgm:cxn modelId="{C83549AF-1F2D-C049-9BAC-B826D191A1F7}" type="presParOf" srcId="{4682A486-D7B0-451D-9F5B-7F58BEC17F67}" destId="{AD058587-8AFE-40A0-8B4D-8E01E26F975B}" srcOrd="2" destOrd="0" presId="urn:microsoft.com/office/officeart/2018/2/layout/IconVerticalSolidList"/>
    <dgm:cxn modelId="{E7A12D63-DD35-E441-816B-5F4EBA86BD11}" type="presParOf" srcId="{AD058587-8AFE-40A0-8B4D-8E01E26F975B}" destId="{301430E6-BA9B-46DE-BA3E-9F63FBAC193D}" srcOrd="0" destOrd="0" presId="urn:microsoft.com/office/officeart/2018/2/layout/IconVerticalSolidList"/>
    <dgm:cxn modelId="{18D4F019-E736-8445-8C49-061E6957F74D}" type="presParOf" srcId="{AD058587-8AFE-40A0-8B4D-8E01E26F975B}" destId="{DBAB7758-FBD5-46D2-BB9B-511D761584FD}" srcOrd="1" destOrd="0" presId="urn:microsoft.com/office/officeart/2018/2/layout/IconVerticalSolidList"/>
    <dgm:cxn modelId="{FCAD2DED-E0AF-6042-8DC5-78BA59A3748D}" type="presParOf" srcId="{AD058587-8AFE-40A0-8B4D-8E01E26F975B}" destId="{C615B48C-15A8-47F5-A068-CA4225C4E999}" srcOrd="2" destOrd="0" presId="urn:microsoft.com/office/officeart/2018/2/layout/IconVerticalSolidList"/>
    <dgm:cxn modelId="{D5E02927-277D-F647-9E05-8FB16AA78714}" type="presParOf" srcId="{AD058587-8AFE-40A0-8B4D-8E01E26F975B}" destId="{A5ABC251-6FC5-45DE-8368-58FD537A4242}" srcOrd="3" destOrd="0" presId="urn:microsoft.com/office/officeart/2018/2/layout/IconVerticalSolidList"/>
    <dgm:cxn modelId="{1B386E38-54F7-9441-89D7-58446C998133}" type="presParOf" srcId="{4682A486-D7B0-451D-9F5B-7F58BEC17F67}" destId="{7AA515B8-5E93-4F96-8C3A-A63CF46889F8}" srcOrd="3" destOrd="0" presId="urn:microsoft.com/office/officeart/2018/2/layout/IconVerticalSolidList"/>
    <dgm:cxn modelId="{EE15B06A-400C-2A4F-9A16-0B7D79973922}" type="presParOf" srcId="{4682A486-D7B0-451D-9F5B-7F58BEC17F67}" destId="{F9D24597-1C2D-45AB-8CD2-B99B9777FD49}" srcOrd="4" destOrd="0" presId="urn:microsoft.com/office/officeart/2018/2/layout/IconVerticalSolidList"/>
    <dgm:cxn modelId="{87A2E0DF-7B64-8F4E-AE30-66C67591EFD2}" type="presParOf" srcId="{F9D24597-1C2D-45AB-8CD2-B99B9777FD49}" destId="{19D504F6-811F-4790-A877-6940BEC51B71}" srcOrd="0" destOrd="0" presId="urn:microsoft.com/office/officeart/2018/2/layout/IconVerticalSolidList"/>
    <dgm:cxn modelId="{2A4F9AA8-7D73-4E46-B1BE-46BDCC3F1F65}" type="presParOf" srcId="{F9D24597-1C2D-45AB-8CD2-B99B9777FD49}" destId="{8E353EC8-F952-4115-A10D-5D999A3E16A5}" srcOrd="1" destOrd="0" presId="urn:microsoft.com/office/officeart/2018/2/layout/IconVerticalSolidList"/>
    <dgm:cxn modelId="{D509E9D1-686A-B244-AA5E-9F74A99560AB}" type="presParOf" srcId="{F9D24597-1C2D-45AB-8CD2-B99B9777FD49}" destId="{71591726-7709-4137-93F8-F74A1AFA3425}" srcOrd="2" destOrd="0" presId="urn:microsoft.com/office/officeart/2018/2/layout/IconVerticalSolidList"/>
    <dgm:cxn modelId="{088F8E34-0C35-2D4B-806E-2F7B82E4F1A8}" type="presParOf" srcId="{F9D24597-1C2D-45AB-8CD2-B99B9777FD49}" destId="{5D4761FA-642A-43B5-83E6-37A26634EBB6}" srcOrd="3" destOrd="0" presId="urn:microsoft.com/office/officeart/2018/2/layout/IconVerticalSolidList"/>
    <dgm:cxn modelId="{527C7C0A-FD94-2F42-B8C9-8F4AC582C909}" type="presParOf" srcId="{4682A486-D7B0-451D-9F5B-7F58BEC17F67}" destId="{D0E1EAF9-9308-4098-ACB4-12C34B0F662D}" srcOrd="5" destOrd="0" presId="urn:microsoft.com/office/officeart/2018/2/layout/IconVerticalSolidList"/>
    <dgm:cxn modelId="{7868C1CE-8C20-9444-96FE-A45AF75F84DA}" type="presParOf" srcId="{4682A486-D7B0-451D-9F5B-7F58BEC17F67}" destId="{47215C79-8966-4D0E-B3AD-857D8D9B8B66}" srcOrd="6" destOrd="0" presId="urn:microsoft.com/office/officeart/2018/2/layout/IconVerticalSolidList"/>
    <dgm:cxn modelId="{735E6978-9FA6-D74B-8BF9-D9C75817B48A}" type="presParOf" srcId="{47215C79-8966-4D0E-B3AD-857D8D9B8B66}" destId="{FBFFAC9A-5336-4B5D-82AE-A04FD5C473EB}" srcOrd="0" destOrd="0" presId="urn:microsoft.com/office/officeart/2018/2/layout/IconVerticalSolidList"/>
    <dgm:cxn modelId="{48A79429-25EC-2D4C-9CCF-8B019A754D6B}" type="presParOf" srcId="{47215C79-8966-4D0E-B3AD-857D8D9B8B66}" destId="{49751353-0E14-4E33-9D90-ACE2D1A81D80}" srcOrd="1" destOrd="0" presId="urn:microsoft.com/office/officeart/2018/2/layout/IconVerticalSolidList"/>
    <dgm:cxn modelId="{5F6F952C-FD20-DD40-8B80-CCAF8F0D8769}" type="presParOf" srcId="{47215C79-8966-4D0E-B3AD-857D8D9B8B66}" destId="{DD777774-0FCC-4720-AF92-2752198D5E41}" srcOrd="2" destOrd="0" presId="urn:microsoft.com/office/officeart/2018/2/layout/IconVerticalSolidList"/>
    <dgm:cxn modelId="{B714347E-A397-424F-9A21-17614782DAA9}" type="presParOf" srcId="{47215C79-8966-4D0E-B3AD-857D8D9B8B66}" destId="{13A86E0F-6DD6-4C2F-87BE-7C881A24E04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817258-AEDA-4EA7-A775-50900618096C}" type="doc">
      <dgm:prSet loTypeId="urn:microsoft.com/office/officeart/2005/8/layout/defaul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27A4BC3-643C-4EF6-9B91-0D915D8A7513}">
      <dgm:prSet/>
      <dgm:spPr/>
      <dgm:t>
        <a:bodyPr/>
        <a:lstStyle/>
        <a:p>
          <a:r>
            <a:rPr lang="en-US" dirty="0"/>
            <a:t>MICHAEL COLLINS WAS AN IRISH INDEPENDENT POLOTICIAN WHO HAS BEEN A TEACHTA DALA (TD) FOR THE CORK SOUTH WEST. </a:t>
          </a:r>
        </a:p>
      </dgm:t>
    </dgm:pt>
    <dgm:pt modelId="{01C9B5F0-B8C0-47D3-8D12-77F649C5948D}" type="parTrans" cxnId="{867674B0-3257-457C-84C9-4AF08C2E8D6E}">
      <dgm:prSet/>
      <dgm:spPr/>
      <dgm:t>
        <a:bodyPr/>
        <a:lstStyle/>
        <a:p>
          <a:endParaRPr lang="en-US"/>
        </a:p>
      </dgm:t>
    </dgm:pt>
    <dgm:pt modelId="{E2AA4492-5CAA-4E8C-882C-FEB3E7648962}" type="sibTrans" cxnId="{867674B0-3257-457C-84C9-4AF08C2E8D6E}">
      <dgm:prSet/>
      <dgm:spPr/>
      <dgm:t>
        <a:bodyPr/>
        <a:lstStyle/>
        <a:p>
          <a:endParaRPr lang="en-US"/>
        </a:p>
      </dgm:t>
    </dgm:pt>
    <dgm:pt modelId="{C5195193-FECF-4FF6-8055-C619C6312FEF}">
      <dgm:prSet/>
      <dgm:spPr/>
      <dgm:t>
        <a:bodyPr/>
        <a:lstStyle/>
        <a:p>
          <a:r>
            <a:rPr lang="en-US" dirty="0"/>
            <a:t>COLLINS IS MOST FAMOUS FORHIOS LEADERSHIP OF THE REPUBLICAN MILITARY CAMPAIGN AGAINST BRITAIN  (THE WAR OF INDEPENDENCE ) THROUGH THE IRISH REPUBLICAN ARMY COLLINS LED THE IRISH DELEGATION AT THE PEACE CONFERENCE IN LONDON WHICH RESULTED IN THE ANGLO IRISH TREATY OF DECEMBER 1921</a:t>
          </a:r>
        </a:p>
      </dgm:t>
    </dgm:pt>
    <dgm:pt modelId="{AC057EC2-757A-4C81-946B-DDA60FF2DA3E}" type="parTrans" cxnId="{D8516B3C-B1AC-43B9-BC07-0A723FED9590}">
      <dgm:prSet/>
      <dgm:spPr/>
      <dgm:t>
        <a:bodyPr/>
        <a:lstStyle/>
        <a:p>
          <a:endParaRPr lang="en-US"/>
        </a:p>
      </dgm:t>
    </dgm:pt>
    <dgm:pt modelId="{85712F1C-D06D-4E89-8CAB-2F60CDB8BFA1}" type="sibTrans" cxnId="{D8516B3C-B1AC-43B9-BC07-0A723FED9590}">
      <dgm:prSet/>
      <dgm:spPr/>
      <dgm:t>
        <a:bodyPr/>
        <a:lstStyle/>
        <a:p>
          <a:endParaRPr lang="en-US"/>
        </a:p>
      </dgm:t>
    </dgm:pt>
    <dgm:pt modelId="{F787FD2A-7A20-DD42-B6C3-D178D6A2EE05}" type="pres">
      <dgm:prSet presAssocID="{AD817258-AEDA-4EA7-A775-50900618096C}" presName="diagram" presStyleCnt="0">
        <dgm:presLayoutVars>
          <dgm:dir/>
          <dgm:resizeHandles val="exact"/>
        </dgm:presLayoutVars>
      </dgm:prSet>
      <dgm:spPr/>
    </dgm:pt>
    <dgm:pt modelId="{FAE3614A-3652-1342-9EE3-650C1E5BD2F5}" type="pres">
      <dgm:prSet presAssocID="{727A4BC3-643C-4EF6-9B91-0D915D8A7513}" presName="node" presStyleLbl="node1" presStyleIdx="0" presStyleCnt="2">
        <dgm:presLayoutVars>
          <dgm:bulletEnabled val="1"/>
        </dgm:presLayoutVars>
      </dgm:prSet>
      <dgm:spPr/>
    </dgm:pt>
    <dgm:pt modelId="{52DE6B1E-9C34-9C4C-84E0-31A8DE5921A6}" type="pres">
      <dgm:prSet presAssocID="{E2AA4492-5CAA-4E8C-882C-FEB3E7648962}" presName="sibTrans" presStyleCnt="0"/>
      <dgm:spPr/>
    </dgm:pt>
    <dgm:pt modelId="{ABBCC24C-5949-7345-996C-1BCFC34C4442}" type="pres">
      <dgm:prSet presAssocID="{C5195193-FECF-4FF6-8055-C619C6312FEF}" presName="node" presStyleLbl="node1" presStyleIdx="1" presStyleCnt="2">
        <dgm:presLayoutVars>
          <dgm:bulletEnabled val="1"/>
        </dgm:presLayoutVars>
      </dgm:prSet>
      <dgm:spPr/>
    </dgm:pt>
  </dgm:ptLst>
  <dgm:cxnLst>
    <dgm:cxn modelId="{AAF69A2F-0EA2-EE46-9340-E413130CD7E6}" type="presOf" srcId="{C5195193-FECF-4FF6-8055-C619C6312FEF}" destId="{ABBCC24C-5949-7345-996C-1BCFC34C4442}" srcOrd="0" destOrd="0" presId="urn:microsoft.com/office/officeart/2005/8/layout/default"/>
    <dgm:cxn modelId="{F522EE31-3016-6D42-BD87-F2EB7AE00530}" type="presOf" srcId="{727A4BC3-643C-4EF6-9B91-0D915D8A7513}" destId="{FAE3614A-3652-1342-9EE3-650C1E5BD2F5}" srcOrd="0" destOrd="0" presId="urn:microsoft.com/office/officeart/2005/8/layout/default"/>
    <dgm:cxn modelId="{D8516B3C-B1AC-43B9-BC07-0A723FED9590}" srcId="{AD817258-AEDA-4EA7-A775-50900618096C}" destId="{C5195193-FECF-4FF6-8055-C619C6312FEF}" srcOrd="1" destOrd="0" parTransId="{AC057EC2-757A-4C81-946B-DDA60FF2DA3E}" sibTransId="{85712F1C-D06D-4E89-8CAB-2F60CDB8BFA1}"/>
    <dgm:cxn modelId="{FEB30589-5B10-E84C-84C9-FD4D41C7C40A}" type="presOf" srcId="{AD817258-AEDA-4EA7-A775-50900618096C}" destId="{F787FD2A-7A20-DD42-B6C3-D178D6A2EE05}" srcOrd="0" destOrd="0" presId="urn:microsoft.com/office/officeart/2005/8/layout/default"/>
    <dgm:cxn modelId="{867674B0-3257-457C-84C9-4AF08C2E8D6E}" srcId="{AD817258-AEDA-4EA7-A775-50900618096C}" destId="{727A4BC3-643C-4EF6-9B91-0D915D8A7513}" srcOrd="0" destOrd="0" parTransId="{01C9B5F0-B8C0-47D3-8D12-77F649C5948D}" sibTransId="{E2AA4492-5CAA-4E8C-882C-FEB3E7648962}"/>
    <dgm:cxn modelId="{9E025F2A-D188-9C43-91A1-6070896CBD1B}" type="presParOf" srcId="{F787FD2A-7A20-DD42-B6C3-D178D6A2EE05}" destId="{FAE3614A-3652-1342-9EE3-650C1E5BD2F5}" srcOrd="0" destOrd="0" presId="urn:microsoft.com/office/officeart/2005/8/layout/default"/>
    <dgm:cxn modelId="{09F19FAF-1371-E24A-A2B1-78F89999E023}" type="presParOf" srcId="{F787FD2A-7A20-DD42-B6C3-D178D6A2EE05}" destId="{52DE6B1E-9C34-9C4C-84E0-31A8DE5921A6}" srcOrd="1" destOrd="0" presId="urn:microsoft.com/office/officeart/2005/8/layout/default"/>
    <dgm:cxn modelId="{7C1482A6-7AB4-4E4D-BB29-78D4C6B7A152}" type="presParOf" srcId="{F787FD2A-7A20-DD42-B6C3-D178D6A2EE05}" destId="{ABBCC24C-5949-7345-996C-1BCFC34C4442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6BBD32-B05C-4C46-9EC0-1F01E484AA74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42504AE-A6C6-4CB9-B419-CE9C4FE8435E}">
      <dgm:prSet/>
      <dgm:spPr/>
      <dgm:t>
        <a:bodyPr/>
        <a:lstStyle/>
        <a:p>
          <a:r>
            <a:rPr lang="en-US" dirty="0"/>
            <a:t>A PROVISIONAL GOVERNMENT WAS FORMED UNDER HIS CHAIRMANSHIP IN EARLY 1922 BUT WAS SOON DISRUPTED BY THE IRISH CIVIL WAR, IN WHICH COLLINS WAS COMANDER IN CHIEF OF THE NATIONAL ARMY.</a:t>
          </a:r>
        </a:p>
      </dgm:t>
    </dgm:pt>
    <dgm:pt modelId="{23B21FA4-37FD-41A0-85F5-ADAF7F53B317}" type="parTrans" cxnId="{9386EF07-580C-41A8-B9D4-220D30079B2D}">
      <dgm:prSet/>
      <dgm:spPr/>
      <dgm:t>
        <a:bodyPr/>
        <a:lstStyle/>
        <a:p>
          <a:endParaRPr lang="en-US"/>
        </a:p>
      </dgm:t>
    </dgm:pt>
    <dgm:pt modelId="{8600C328-0AFD-422A-A825-3ACDB728EC80}" type="sibTrans" cxnId="{9386EF07-580C-41A8-B9D4-220D30079B2D}">
      <dgm:prSet/>
      <dgm:spPr/>
      <dgm:t>
        <a:bodyPr/>
        <a:lstStyle/>
        <a:p>
          <a:endParaRPr lang="en-US"/>
        </a:p>
      </dgm:t>
    </dgm:pt>
    <dgm:pt modelId="{83D09912-192D-4966-A9B3-6E0E4CD12C09}">
      <dgm:prSet/>
      <dgm:spPr/>
      <dgm:t>
        <a:bodyPr/>
        <a:lstStyle/>
        <a:p>
          <a:r>
            <a:rPr lang="en-US" dirty="0"/>
            <a:t>HE WAS SHOT AND KILLED IN AN AMBUSH BY ANTI TREATY FORCES ON THE 22</a:t>
          </a:r>
          <a:r>
            <a:rPr lang="en-US" baseline="30000" dirty="0"/>
            <a:t>ND</a:t>
          </a:r>
          <a:r>
            <a:rPr lang="en-US" dirty="0"/>
            <a:t> OF AUGUST. </a:t>
          </a:r>
        </a:p>
      </dgm:t>
    </dgm:pt>
    <dgm:pt modelId="{39BF1457-4ABE-4290-A2D6-231C6EDD26DF}" type="parTrans" cxnId="{5AC30620-D3E1-4647-B8C6-A1B641A50B5C}">
      <dgm:prSet/>
      <dgm:spPr/>
      <dgm:t>
        <a:bodyPr/>
        <a:lstStyle/>
        <a:p>
          <a:endParaRPr lang="en-US"/>
        </a:p>
      </dgm:t>
    </dgm:pt>
    <dgm:pt modelId="{D924DD99-351E-42D8-BE37-2DBA395C9C6F}" type="sibTrans" cxnId="{5AC30620-D3E1-4647-B8C6-A1B641A50B5C}">
      <dgm:prSet/>
      <dgm:spPr/>
      <dgm:t>
        <a:bodyPr/>
        <a:lstStyle/>
        <a:p>
          <a:endParaRPr lang="en-US"/>
        </a:p>
      </dgm:t>
    </dgm:pt>
    <dgm:pt modelId="{3C3AF0B8-733F-9148-B0EC-90BFD1838800}" type="pres">
      <dgm:prSet presAssocID="{9A6BBD32-B05C-4C46-9EC0-1F01E484AA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AF9E0A8-79FD-8B45-8DEF-652F3B6E0A34}" type="pres">
      <dgm:prSet presAssocID="{A42504AE-A6C6-4CB9-B419-CE9C4FE8435E}" presName="hierRoot1" presStyleCnt="0"/>
      <dgm:spPr/>
    </dgm:pt>
    <dgm:pt modelId="{08852E50-F217-E943-8AA6-1F7374066608}" type="pres">
      <dgm:prSet presAssocID="{A42504AE-A6C6-4CB9-B419-CE9C4FE8435E}" presName="composite" presStyleCnt="0"/>
      <dgm:spPr/>
    </dgm:pt>
    <dgm:pt modelId="{6225B855-8B38-014F-815B-B1205976768E}" type="pres">
      <dgm:prSet presAssocID="{A42504AE-A6C6-4CB9-B419-CE9C4FE8435E}" presName="background" presStyleLbl="node0" presStyleIdx="0" presStyleCnt="2"/>
      <dgm:spPr/>
    </dgm:pt>
    <dgm:pt modelId="{FCE0B114-2224-EF4A-A8CF-8D197CBB81A9}" type="pres">
      <dgm:prSet presAssocID="{A42504AE-A6C6-4CB9-B419-CE9C4FE8435E}" presName="text" presStyleLbl="fgAcc0" presStyleIdx="0" presStyleCnt="2">
        <dgm:presLayoutVars>
          <dgm:chPref val="3"/>
        </dgm:presLayoutVars>
      </dgm:prSet>
      <dgm:spPr/>
    </dgm:pt>
    <dgm:pt modelId="{8CE165EF-6171-0640-9B68-CC22322A8637}" type="pres">
      <dgm:prSet presAssocID="{A42504AE-A6C6-4CB9-B419-CE9C4FE8435E}" presName="hierChild2" presStyleCnt="0"/>
      <dgm:spPr/>
    </dgm:pt>
    <dgm:pt modelId="{7897F9FF-B779-B748-B16B-53C842225EEA}" type="pres">
      <dgm:prSet presAssocID="{83D09912-192D-4966-A9B3-6E0E4CD12C09}" presName="hierRoot1" presStyleCnt="0"/>
      <dgm:spPr/>
    </dgm:pt>
    <dgm:pt modelId="{B1FDBAD5-A9BA-9849-A168-613CE5D20A56}" type="pres">
      <dgm:prSet presAssocID="{83D09912-192D-4966-A9B3-6E0E4CD12C09}" presName="composite" presStyleCnt="0"/>
      <dgm:spPr/>
    </dgm:pt>
    <dgm:pt modelId="{191D624F-3EEF-314F-9F78-9FDFC8118A1C}" type="pres">
      <dgm:prSet presAssocID="{83D09912-192D-4966-A9B3-6E0E4CD12C09}" presName="background" presStyleLbl="node0" presStyleIdx="1" presStyleCnt="2"/>
      <dgm:spPr/>
    </dgm:pt>
    <dgm:pt modelId="{335DF9FE-5E66-4B4A-8B1A-2CD0FD369294}" type="pres">
      <dgm:prSet presAssocID="{83D09912-192D-4966-A9B3-6E0E4CD12C09}" presName="text" presStyleLbl="fgAcc0" presStyleIdx="1" presStyleCnt="2">
        <dgm:presLayoutVars>
          <dgm:chPref val="3"/>
        </dgm:presLayoutVars>
      </dgm:prSet>
      <dgm:spPr/>
    </dgm:pt>
    <dgm:pt modelId="{4E88BED5-DE5D-3648-B246-B09BD982CBEC}" type="pres">
      <dgm:prSet presAssocID="{83D09912-192D-4966-A9B3-6E0E4CD12C09}" presName="hierChild2" presStyleCnt="0"/>
      <dgm:spPr/>
    </dgm:pt>
  </dgm:ptLst>
  <dgm:cxnLst>
    <dgm:cxn modelId="{9386EF07-580C-41A8-B9D4-220D30079B2D}" srcId="{9A6BBD32-B05C-4C46-9EC0-1F01E484AA74}" destId="{A42504AE-A6C6-4CB9-B419-CE9C4FE8435E}" srcOrd="0" destOrd="0" parTransId="{23B21FA4-37FD-41A0-85F5-ADAF7F53B317}" sibTransId="{8600C328-0AFD-422A-A825-3ACDB728EC80}"/>
    <dgm:cxn modelId="{5AC30620-D3E1-4647-B8C6-A1B641A50B5C}" srcId="{9A6BBD32-B05C-4C46-9EC0-1F01E484AA74}" destId="{83D09912-192D-4966-A9B3-6E0E4CD12C09}" srcOrd="1" destOrd="0" parTransId="{39BF1457-4ABE-4290-A2D6-231C6EDD26DF}" sibTransId="{D924DD99-351E-42D8-BE37-2DBA395C9C6F}"/>
    <dgm:cxn modelId="{85480122-FE5C-7E4F-AB0D-EFAAD24A6456}" type="presOf" srcId="{83D09912-192D-4966-A9B3-6E0E4CD12C09}" destId="{335DF9FE-5E66-4B4A-8B1A-2CD0FD369294}" srcOrd="0" destOrd="0" presId="urn:microsoft.com/office/officeart/2005/8/layout/hierarchy1"/>
    <dgm:cxn modelId="{43E7F3AA-36C8-F04D-AE25-0A6E14A7A715}" type="presOf" srcId="{A42504AE-A6C6-4CB9-B419-CE9C4FE8435E}" destId="{FCE0B114-2224-EF4A-A8CF-8D197CBB81A9}" srcOrd="0" destOrd="0" presId="urn:microsoft.com/office/officeart/2005/8/layout/hierarchy1"/>
    <dgm:cxn modelId="{11B75BD9-56FB-3D4F-9D2C-0A3A86287117}" type="presOf" srcId="{9A6BBD32-B05C-4C46-9EC0-1F01E484AA74}" destId="{3C3AF0B8-733F-9148-B0EC-90BFD1838800}" srcOrd="0" destOrd="0" presId="urn:microsoft.com/office/officeart/2005/8/layout/hierarchy1"/>
    <dgm:cxn modelId="{36E3FAD6-219F-0441-B84B-E77626DA55F3}" type="presParOf" srcId="{3C3AF0B8-733F-9148-B0EC-90BFD1838800}" destId="{1AF9E0A8-79FD-8B45-8DEF-652F3B6E0A34}" srcOrd="0" destOrd="0" presId="urn:microsoft.com/office/officeart/2005/8/layout/hierarchy1"/>
    <dgm:cxn modelId="{A39769BD-6AFA-3641-BB3B-758F2ABB0977}" type="presParOf" srcId="{1AF9E0A8-79FD-8B45-8DEF-652F3B6E0A34}" destId="{08852E50-F217-E943-8AA6-1F7374066608}" srcOrd="0" destOrd="0" presId="urn:microsoft.com/office/officeart/2005/8/layout/hierarchy1"/>
    <dgm:cxn modelId="{42AFB679-9BFD-2B45-86EF-C45D2C32B27D}" type="presParOf" srcId="{08852E50-F217-E943-8AA6-1F7374066608}" destId="{6225B855-8B38-014F-815B-B1205976768E}" srcOrd="0" destOrd="0" presId="urn:microsoft.com/office/officeart/2005/8/layout/hierarchy1"/>
    <dgm:cxn modelId="{86A84489-E4AB-FA40-BEEC-88EAAC6E1D32}" type="presParOf" srcId="{08852E50-F217-E943-8AA6-1F7374066608}" destId="{FCE0B114-2224-EF4A-A8CF-8D197CBB81A9}" srcOrd="1" destOrd="0" presId="urn:microsoft.com/office/officeart/2005/8/layout/hierarchy1"/>
    <dgm:cxn modelId="{5FE21DE6-42B5-1547-BF21-3A62138E22A9}" type="presParOf" srcId="{1AF9E0A8-79FD-8B45-8DEF-652F3B6E0A34}" destId="{8CE165EF-6171-0640-9B68-CC22322A8637}" srcOrd="1" destOrd="0" presId="urn:microsoft.com/office/officeart/2005/8/layout/hierarchy1"/>
    <dgm:cxn modelId="{C60EE60B-4059-A24E-8CBD-CDD286D54CA1}" type="presParOf" srcId="{3C3AF0B8-733F-9148-B0EC-90BFD1838800}" destId="{7897F9FF-B779-B748-B16B-53C842225EEA}" srcOrd="1" destOrd="0" presId="urn:microsoft.com/office/officeart/2005/8/layout/hierarchy1"/>
    <dgm:cxn modelId="{F952F21E-1D50-4E47-A26B-B0DA003F042F}" type="presParOf" srcId="{7897F9FF-B779-B748-B16B-53C842225EEA}" destId="{B1FDBAD5-A9BA-9849-A168-613CE5D20A56}" srcOrd="0" destOrd="0" presId="urn:microsoft.com/office/officeart/2005/8/layout/hierarchy1"/>
    <dgm:cxn modelId="{372D9C65-D0CB-1E49-9345-12B698A95229}" type="presParOf" srcId="{B1FDBAD5-A9BA-9849-A168-613CE5D20A56}" destId="{191D624F-3EEF-314F-9F78-9FDFC8118A1C}" srcOrd="0" destOrd="0" presId="urn:microsoft.com/office/officeart/2005/8/layout/hierarchy1"/>
    <dgm:cxn modelId="{B7D9AB0C-8FA2-D44C-AA4F-716F12DE4DF1}" type="presParOf" srcId="{B1FDBAD5-A9BA-9849-A168-613CE5D20A56}" destId="{335DF9FE-5E66-4B4A-8B1A-2CD0FD369294}" srcOrd="1" destOrd="0" presId="urn:microsoft.com/office/officeart/2005/8/layout/hierarchy1"/>
    <dgm:cxn modelId="{AC763CB5-BC89-1A40-A411-AA62D02B46F1}" type="presParOf" srcId="{7897F9FF-B779-B748-B16B-53C842225EEA}" destId="{4E88BED5-DE5D-3648-B246-B09BD982CBE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6F36FD-9749-4140-838D-9EF180411DA2}" type="doc">
      <dgm:prSet loTypeId="urn:microsoft.com/office/officeart/2005/8/layout/chevron1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CC3F6B1-4EF7-4FE8-9C4F-65B267227CCA}">
      <dgm:prSet/>
      <dgm:spPr/>
      <dgm:t>
        <a:bodyPr/>
        <a:lstStyle/>
        <a:p>
          <a:r>
            <a:rPr lang="en-US"/>
            <a:t>MICHAEL COLLINS IS WIDLEY REGARDED AS ONE OF IRELANDS GREATEST LEADERS, PERHAPS EVEN THE GREATEST. </a:t>
          </a:r>
        </a:p>
      </dgm:t>
    </dgm:pt>
    <dgm:pt modelId="{A26BD9DA-25BD-4E37-8E08-A1FE953D0042}" type="parTrans" cxnId="{FECB3E1E-39C2-41DD-973B-DB5F43C1DBAD}">
      <dgm:prSet/>
      <dgm:spPr/>
      <dgm:t>
        <a:bodyPr/>
        <a:lstStyle/>
        <a:p>
          <a:endParaRPr lang="en-US"/>
        </a:p>
      </dgm:t>
    </dgm:pt>
    <dgm:pt modelId="{A66FCE23-4B16-4A87-AAEC-2C6BD6A00492}" type="sibTrans" cxnId="{FECB3E1E-39C2-41DD-973B-DB5F43C1DBAD}">
      <dgm:prSet/>
      <dgm:spPr/>
      <dgm:t>
        <a:bodyPr/>
        <a:lstStyle/>
        <a:p>
          <a:endParaRPr lang="en-US"/>
        </a:p>
      </dgm:t>
    </dgm:pt>
    <dgm:pt modelId="{A8DA83F7-3313-4E0E-B57F-062FD3E72FFD}">
      <dgm:prSet/>
      <dgm:spPr/>
      <dgm:t>
        <a:bodyPr/>
        <a:lstStyle/>
        <a:p>
          <a:r>
            <a:rPr lang="en-US"/>
            <a:t>HE HAD AN EXTRAORDINARY RANGE OF SKILLS THAT COULD SEE HIM LEADING A MILITARY CAMPAIGHN ONE MINUTE AND ORGANISING COMPLEX FINANCIAL TRANSACTIONS THE NEXT.</a:t>
          </a:r>
        </a:p>
      </dgm:t>
    </dgm:pt>
    <dgm:pt modelId="{BA2FC6F5-04DE-42A2-9D9A-E929A81FA187}" type="parTrans" cxnId="{A4C33843-6C65-492F-B179-9A98AAD30B66}">
      <dgm:prSet/>
      <dgm:spPr/>
      <dgm:t>
        <a:bodyPr/>
        <a:lstStyle/>
        <a:p>
          <a:endParaRPr lang="en-US"/>
        </a:p>
      </dgm:t>
    </dgm:pt>
    <dgm:pt modelId="{99AA89CE-C324-4B6D-9848-D50212401C84}" type="sibTrans" cxnId="{A4C33843-6C65-492F-B179-9A98AAD30B66}">
      <dgm:prSet/>
      <dgm:spPr/>
      <dgm:t>
        <a:bodyPr/>
        <a:lstStyle/>
        <a:p>
          <a:endParaRPr lang="en-US"/>
        </a:p>
      </dgm:t>
    </dgm:pt>
    <dgm:pt modelId="{ADA9B7C6-DF6A-4C73-BBA5-33EE510239C2}">
      <dgm:prSet/>
      <dgm:spPr/>
      <dgm:t>
        <a:bodyPr/>
        <a:lstStyle/>
        <a:p>
          <a:r>
            <a:rPr lang="en-US"/>
            <a:t>HE WAS BOTH A DIPLOMAT AND A SOLDIER, A STRONG LEADER AND A LOYAL SERVANT TO HIS COUNTRY.</a:t>
          </a:r>
        </a:p>
      </dgm:t>
    </dgm:pt>
    <dgm:pt modelId="{EF0FA34E-8350-4E7C-9C50-52ABC9C10AF8}" type="parTrans" cxnId="{9147E379-73BE-41EF-8AFC-448B8C845D12}">
      <dgm:prSet/>
      <dgm:spPr/>
      <dgm:t>
        <a:bodyPr/>
        <a:lstStyle/>
        <a:p>
          <a:endParaRPr lang="en-US"/>
        </a:p>
      </dgm:t>
    </dgm:pt>
    <dgm:pt modelId="{32CB43F0-4414-474C-8291-A16F2AAE311E}" type="sibTrans" cxnId="{9147E379-73BE-41EF-8AFC-448B8C845D12}">
      <dgm:prSet/>
      <dgm:spPr/>
      <dgm:t>
        <a:bodyPr/>
        <a:lstStyle/>
        <a:p>
          <a:endParaRPr lang="en-US"/>
        </a:p>
      </dgm:t>
    </dgm:pt>
    <dgm:pt modelId="{25FAD663-C911-224C-8708-C982C36D38D7}" type="pres">
      <dgm:prSet presAssocID="{636F36FD-9749-4140-838D-9EF180411DA2}" presName="Name0" presStyleCnt="0">
        <dgm:presLayoutVars>
          <dgm:dir/>
          <dgm:animLvl val="lvl"/>
          <dgm:resizeHandles val="exact"/>
        </dgm:presLayoutVars>
      </dgm:prSet>
      <dgm:spPr/>
    </dgm:pt>
    <dgm:pt modelId="{0B946275-DD0D-AA46-B5D9-E26F1955CD3C}" type="pres">
      <dgm:prSet presAssocID="{5CC3F6B1-4EF7-4FE8-9C4F-65B267227CC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272235E-D0EE-9C42-80FC-30991200B4DF}" type="pres">
      <dgm:prSet presAssocID="{A66FCE23-4B16-4A87-AAEC-2C6BD6A00492}" presName="parTxOnlySpace" presStyleCnt="0"/>
      <dgm:spPr/>
    </dgm:pt>
    <dgm:pt modelId="{3006182E-FA65-5D40-85DE-54D5719C184C}" type="pres">
      <dgm:prSet presAssocID="{A8DA83F7-3313-4E0E-B57F-062FD3E72FF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8D9ED0E-2F97-4E45-B58D-324529E05459}" type="pres">
      <dgm:prSet presAssocID="{99AA89CE-C324-4B6D-9848-D50212401C84}" presName="parTxOnlySpace" presStyleCnt="0"/>
      <dgm:spPr/>
    </dgm:pt>
    <dgm:pt modelId="{F408851F-517C-2F4D-8D80-A486429ADAAC}" type="pres">
      <dgm:prSet presAssocID="{ADA9B7C6-DF6A-4C73-BBA5-33EE510239C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ECB3E1E-39C2-41DD-973B-DB5F43C1DBAD}" srcId="{636F36FD-9749-4140-838D-9EF180411DA2}" destId="{5CC3F6B1-4EF7-4FE8-9C4F-65B267227CCA}" srcOrd="0" destOrd="0" parTransId="{A26BD9DA-25BD-4E37-8E08-A1FE953D0042}" sibTransId="{A66FCE23-4B16-4A87-AAEC-2C6BD6A00492}"/>
    <dgm:cxn modelId="{A4C33843-6C65-492F-B179-9A98AAD30B66}" srcId="{636F36FD-9749-4140-838D-9EF180411DA2}" destId="{A8DA83F7-3313-4E0E-B57F-062FD3E72FFD}" srcOrd="1" destOrd="0" parTransId="{BA2FC6F5-04DE-42A2-9D9A-E929A81FA187}" sibTransId="{99AA89CE-C324-4B6D-9848-D50212401C84}"/>
    <dgm:cxn modelId="{190C8C64-A30B-B140-9424-6AAA0EA79DB7}" type="presOf" srcId="{ADA9B7C6-DF6A-4C73-BBA5-33EE510239C2}" destId="{F408851F-517C-2F4D-8D80-A486429ADAAC}" srcOrd="0" destOrd="0" presId="urn:microsoft.com/office/officeart/2005/8/layout/chevron1"/>
    <dgm:cxn modelId="{972A6670-7325-AB44-8F72-C2A7C5329569}" type="presOf" srcId="{A8DA83F7-3313-4E0E-B57F-062FD3E72FFD}" destId="{3006182E-FA65-5D40-85DE-54D5719C184C}" srcOrd="0" destOrd="0" presId="urn:microsoft.com/office/officeart/2005/8/layout/chevron1"/>
    <dgm:cxn modelId="{9147E379-73BE-41EF-8AFC-448B8C845D12}" srcId="{636F36FD-9749-4140-838D-9EF180411DA2}" destId="{ADA9B7C6-DF6A-4C73-BBA5-33EE510239C2}" srcOrd="2" destOrd="0" parTransId="{EF0FA34E-8350-4E7C-9C50-52ABC9C10AF8}" sibTransId="{32CB43F0-4414-474C-8291-A16F2AAE311E}"/>
    <dgm:cxn modelId="{4C0B3D9C-889F-2247-B8D9-716FCA41F533}" type="presOf" srcId="{5CC3F6B1-4EF7-4FE8-9C4F-65B267227CCA}" destId="{0B946275-DD0D-AA46-B5D9-E26F1955CD3C}" srcOrd="0" destOrd="0" presId="urn:microsoft.com/office/officeart/2005/8/layout/chevron1"/>
    <dgm:cxn modelId="{C0224FB7-7FCB-3B4A-9E81-AD78D6A6B9C1}" type="presOf" srcId="{636F36FD-9749-4140-838D-9EF180411DA2}" destId="{25FAD663-C911-224C-8708-C982C36D38D7}" srcOrd="0" destOrd="0" presId="urn:microsoft.com/office/officeart/2005/8/layout/chevron1"/>
    <dgm:cxn modelId="{84587D7C-05BE-E14C-899A-47F1B89D274B}" type="presParOf" srcId="{25FAD663-C911-224C-8708-C982C36D38D7}" destId="{0B946275-DD0D-AA46-B5D9-E26F1955CD3C}" srcOrd="0" destOrd="0" presId="urn:microsoft.com/office/officeart/2005/8/layout/chevron1"/>
    <dgm:cxn modelId="{8D82C475-5FD0-F648-AF7E-AE185AC74C0C}" type="presParOf" srcId="{25FAD663-C911-224C-8708-C982C36D38D7}" destId="{A272235E-D0EE-9C42-80FC-30991200B4DF}" srcOrd="1" destOrd="0" presId="urn:microsoft.com/office/officeart/2005/8/layout/chevron1"/>
    <dgm:cxn modelId="{80F23E68-2CBD-9E4A-AD3C-B22EF47E826D}" type="presParOf" srcId="{25FAD663-C911-224C-8708-C982C36D38D7}" destId="{3006182E-FA65-5D40-85DE-54D5719C184C}" srcOrd="2" destOrd="0" presId="urn:microsoft.com/office/officeart/2005/8/layout/chevron1"/>
    <dgm:cxn modelId="{CB0D7AA8-C71C-8B47-BF74-F583F27A7BFF}" type="presParOf" srcId="{25FAD663-C911-224C-8708-C982C36D38D7}" destId="{08D9ED0E-2F97-4E45-B58D-324529E05459}" srcOrd="3" destOrd="0" presId="urn:microsoft.com/office/officeart/2005/8/layout/chevron1"/>
    <dgm:cxn modelId="{A1FDA230-74CD-674F-895B-8C0E228F3D13}" type="presParOf" srcId="{25FAD663-C911-224C-8708-C982C36D38D7}" destId="{F408851F-517C-2F4D-8D80-A486429ADAAC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0DE43-4930-4DBB-B09D-0B51FCC16613}">
      <dsp:nvSpPr>
        <dsp:cNvPr id="0" name=""/>
        <dsp:cNvSpPr/>
      </dsp:nvSpPr>
      <dsp:spPr>
        <a:xfrm>
          <a:off x="0" y="2111"/>
          <a:ext cx="6403994" cy="10701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9DD3F-F3A3-4E34-B4BD-AF7D55719611}">
      <dsp:nvSpPr>
        <dsp:cNvPr id="0" name=""/>
        <dsp:cNvSpPr/>
      </dsp:nvSpPr>
      <dsp:spPr>
        <a:xfrm>
          <a:off x="323718" y="242893"/>
          <a:ext cx="588579" cy="5885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03984C-60AC-4B3F-92C3-C06BE168D83E}">
      <dsp:nvSpPr>
        <dsp:cNvPr id="0" name=""/>
        <dsp:cNvSpPr/>
      </dsp:nvSpPr>
      <dsp:spPr>
        <a:xfrm>
          <a:off x="1236016" y="2111"/>
          <a:ext cx="5167977" cy="1070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257" tIns="113257" rIns="113257" bIns="11325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NAME~ MICHAEL COLLINS</a:t>
          </a:r>
        </a:p>
      </dsp:txBody>
      <dsp:txXfrm>
        <a:off x="1236016" y="2111"/>
        <a:ext cx="5167977" cy="1070144"/>
      </dsp:txXfrm>
    </dsp:sp>
    <dsp:sp modelId="{746C768C-715B-4AD5-9285-817BA53FB1B8}">
      <dsp:nvSpPr>
        <dsp:cNvPr id="0" name=""/>
        <dsp:cNvSpPr/>
      </dsp:nvSpPr>
      <dsp:spPr>
        <a:xfrm>
          <a:off x="0" y="1339792"/>
          <a:ext cx="6403994" cy="10701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DE44B-E423-49E8-9D3F-E15106E4D33D}">
      <dsp:nvSpPr>
        <dsp:cNvPr id="0" name=""/>
        <dsp:cNvSpPr/>
      </dsp:nvSpPr>
      <dsp:spPr>
        <a:xfrm>
          <a:off x="323718" y="1580574"/>
          <a:ext cx="588579" cy="5885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4969D-B688-44BD-A77E-4CF78379B1A8}">
      <dsp:nvSpPr>
        <dsp:cNvPr id="0" name=""/>
        <dsp:cNvSpPr/>
      </dsp:nvSpPr>
      <dsp:spPr>
        <a:xfrm>
          <a:off x="1236016" y="1339792"/>
          <a:ext cx="5167977" cy="1070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257" tIns="113257" rIns="113257" bIns="11325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BORN~ OCTOBER 16</a:t>
          </a:r>
          <a:r>
            <a:rPr lang="en-US" sz="2200" kern="1200" baseline="30000" dirty="0"/>
            <a:t>TH</a:t>
          </a:r>
          <a:r>
            <a:rPr lang="en-US" sz="2200" kern="1200" dirty="0"/>
            <a:t> 1890</a:t>
          </a:r>
        </a:p>
      </dsp:txBody>
      <dsp:txXfrm>
        <a:off x="1236016" y="1339792"/>
        <a:ext cx="5167977" cy="1070144"/>
      </dsp:txXfrm>
    </dsp:sp>
    <dsp:sp modelId="{C65A4799-4143-49EE-A313-E9001E4903E0}">
      <dsp:nvSpPr>
        <dsp:cNvPr id="0" name=""/>
        <dsp:cNvSpPr/>
      </dsp:nvSpPr>
      <dsp:spPr>
        <a:xfrm>
          <a:off x="0" y="2677472"/>
          <a:ext cx="6403994" cy="10701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7D9887-7B6A-4193-8567-A0F572FE6CCA}">
      <dsp:nvSpPr>
        <dsp:cNvPr id="0" name=""/>
        <dsp:cNvSpPr/>
      </dsp:nvSpPr>
      <dsp:spPr>
        <a:xfrm>
          <a:off x="323718" y="2918255"/>
          <a:ext cx="588579" cy="5885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829483-7EDE-48DC-9036-A0779BE59991}">
      <dsp:nvSpPr>
        <dsp:cNvPr id="0" name=""/>
        <dsp:cNvSpPr/>
      </dsp:nvSpPr>
      <dsp:spPr>
        <a:xfrm>
          <a:off x="1236016" y="2677472"/>
          <a:ext cx="5167977" cy="1070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257" tIns="113257" rIns="113257" bIns="11325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AGE~ 130</a:t>
          </a:r>
        </a:p>
      </dsp:txBody>
      <dsp:txXfrm>
        <a:off x="1236016" y="2677472"/>
        <a:ext cx="5167977" cy="1070144"/>
      </dsp:txXfrm>
    </dsp:sp>
    <dsp:sp modelId="{81956E7F-C5AC-4760-8764-8D4F0485720A}">
      <dsp:nvSpPr>
        <dsp:cNvPr id="0" name=""/>
        <dsp:cNvSpPr/>
      </dsp:nvSpPr>
      <dsp:spPr>
        <a:xfrm>
          <a:off x="0" y="4015153"/>
          <a:ext cx="6403994" cy="10701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D0E7F9-C8C5-4AD4-98DF-DA8585C7D038}">
      <dsp:nvSpPr>
        <dsp:cNvPr id="0" name=""/>
        <dsp:cNvSpPr/>
      </dsp:nvSpPr>
      <dsp:spPr>
        <a:xfrm>
          <a:off x="323718" y="4255935"/>
          <a:ext cx="588579" cy="5885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6F1D54-E2A3-4444-853F-72ECDF8C63CA}">
      <dsp:nvSpPr>
        <dsp:cNvPr id="0" name=""/>
        <dsp:cNvSpPr/>
      </dsp:nvSpPr>
      <dsp:spPr>
        <a:xfrm>
          <a:off x="1236016" y="4015153"/>
          <a:ext cx="5167977" cy="1070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257" tIns="113257" rIns="113257" bIns="11325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AGE AT DEATH~ 31</a:t>
          </a:r>
        </a:p>
      </dsp:txBody>
      <dsp:txXfrm>
        <a:off x="1236016" y="4015153"/>
        <a:ext cx="5167977" cy="10701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E7AF1-2EF9-4B8A-B5A9-3252C387C56A}">
      <dsp:nvSpPr>
        <dsp:cNvPr id="0" name=""/>
        <dsp:cNvSpPr/>
      </dsp:nvSpPr>
      <dsp:spPr>
        <a:xfrm>
          <a:off x="0" y="2261"/>
          <a:ext cx="6290226" cy="114594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EA038-4E04-4BB0-BB43-55E9428A7B5D}">
      <dsp:nvSpPr>
        <dsp:cNvPr id="0" name=""/>
        <dsp:cNvSpPr/>
      </dsp:nvSpPr>
      <dsp:spPr>
        <a:xfrm>
          <a:off x="346647" y="260097"/>
          <a:ext cx="630267" cy="6302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BD6774-6B7A-49D8-8284-CCD6FB4EB922}">
      <dsp:nvSpPr>
        <dsp:cNvPr id="0" name=""/>
        <dsp:cNvSpPr/>
      </dsp:nvSpPr>
      <dsp:spPr>
        <a:xfrm>
          <a:off x="1323562" y="2261"/>
          <a:ext cx="4966663" cy="1145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279" tIns="121279" rIns="121279" bIns="12127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MARY ANNE O BRIEN WAS MICHEAL COLLINS MOTHER. </a:t>
          </a:r>
        </a:p>
      </dsp:txBody>
      <dsp:txXfrm>
        <a:off x="1323562" y="2261"/>
        <a:ext cx="4966663" cy="1145941"/>
      </dsp:txXfrm>
    </dsp:sp>
    <dsp:sp modelId="{301430E6-BA9B-46DE-BA3E-9F63FBAC193D}">
      <dsp:nvSpPr>
        <dsp:cNvPr id="0" name=""/>
        <dsp:cNvSpPr/>
      </dsp:nvSpPr>
      <dsp:spPr>
        <a:xfrm>
          <a:off x="0" y="1434688"/>
          <a:ext cx="6290226" cy="114594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AB7758-FBD5-46D2-BB9B-511D761584FD}">
      <dsp:nvSpPr>
        <dsp:cNvPr id="0" name=""/>
        <dsp:cNvSpPr/>
      </dsp:nvSpPr>
      <dsp:spPr>
        <a:xfrm>
          <a:off x="346647" y="1692524"/>
          <a:ext cx="630267" cy="63026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BC251-6FC5-45DE-8368-58FD537A4242}">
      <dsp:nvSpPr>
        <dsp:cNvPr id="0" name=""/>
        <dsp:cNvSpPr/>
      </dsp:nvSpPr>
      <dsp:spPr>
        <a:xfrm>
          <a:off x="1323562" y="1434688"/>
          <a:ext cx="4966663" cy="1145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279" tIns="121279" rIns="121279" bIns="12127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MICHAEL JOHN COLLINS WAS HIS DAD .</a:t>
          </a:r>
        </a:p>
      </dsp:txBody>
      <dsp:txXfrm>
        <a:off x="1323562" y="1434688"/>
        <a:ext cx="4966663" cy="1145941"/>
      </dsp:txXfrm>
    </dsp:sp>
    <dsp:sp modelId="{19D504F6-811F-4790-A877-6940BEC51B71}">
      <dsp:nvSpPr>
        <dsp:cNvPr id="0" name=""/>
        <dsp:cNvSpPr/>
      </dsp:nvSpPr>
      <dsp:spPr>
        <a:xfrm>
          <a:off x="0" y="2867115"/>
          <a:ext cx="6290226" cy="114594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53EC8-F952-4115-A10D-5D999A3E16A5}">
      <dsp:nvSpPr>
        <dsp:cNvPr id="0" name=""/>
        <dsp:cNvSpPr/>
      </dsp:nvSpPr>
      <dsp:spPr>
        <a:xfrm>
          <a:off x="346647" y="3124952"/>
          <a:ext cx="630267" cy="63026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761FA-642A-43B5-83E6-37A26634EBB6}">
      <dsp:nvSpPr>
        <dsp:cNvPr id="0" name=""/>
        <dsp:cNvSpPr/>
      </dsp:nvSpPr>
      <dsp:spPr>
        <a:xfrm>
          <a:off x="1323562" y="2867115"/>
          <a:ext cx="4966663" cy="1145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279" tIns="121279" rIns="121279" bIns="12127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HE HAD THREE SIBLINGS NAMED MARGRET COLLINS, JOHN COLLINS AND PATERICK JOHN COLLINS.</a:t>
          </a:r>
        </a:p>
      </dsp:txBody>
      <dsp:txXfrm>
        <a:off x="1323562" y="2867115"/>
        <a:ext cx="4966663" cy="1145941"/>
      </dsp:txXfrm>
    </dsp:sp>
    <dsp:sp modelId="{FBFFAC9A-5336-4B5D-82AE-A04FD5C473EB}">
      <dsp:nvSpPr>
        <dsp:cNvPr id="0" name=""/>
        <dsp:cNvSpPr/>
      </dsp:nvSpPr>
      <dsp:spPr>
        <a:xfrm>
          <a:off x="0" y="4299542"/>
          <a:ext cx="6290226" cy="114594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51353-0E14-4E33-9D90-ACE2D1A81D80}">
      <dsp:nvSpPr>
        <dsp:cNvPr id="0" name=""/>
        <dsp:cNvSpPr/>
      </dsp:nvSpPr>
      <dsp:spPr>
        <a:xfrm>
          <a:off x="346647" y="4557379"/>
          <a:ext cx="630267" cy="63026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A86E0F-6DD6-4C2F-87BE-7C881A24E04D}">
      <dsp:nvSpPr>
        <dsp:cNvPr id="0" name=""/>
        <dsp:cNvSpPr/>
      </dsp:nvSpPr>
      <dsp:spPr>
        <a:xfrm>
          <a:off x="1323562" y="4299542"/>
          <a:ext cx="4966663" cy="1145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279" tIns="121279" rIns="121279" bIns="12127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MICHAEL WAS THE YOUNGEST CHILD. </a:t>
          </a:r>
        </a:p>
      </dsp:txBody>
      <dsp:txXfrm>
        <a:off x="1323562" y="4299542"/>
        <a:ext cx="4966663" cy="11459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3614A-3652-1342-9EE3-650C1E5BD2F5}">
      <dsp:nvSpPr>
        <dsp:cNvPr id="0" name=""/>
        <dsp:cNvSpPr/>
      </dsp:nvSpPr>
      <dsp:spPr>
        <a:xfrm>
          <a:off x="1247653" y="3057"/>
          <a:ext cx="3908687" cy="234521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MICHAEL COLLINS WAS AN IRISH INDEPENDENT POLOTICIAN WHO HAS BEEN A TEACHTA DALA (TD) FOR THE CORK SOUTH WEST. </a:t>
          </a:r>
        </a:p>
      </dsp:txBody>
      <dsp:txXfrm>
        <a:off x="1247653" y="3057"/>
        <a:ext cx="3908687" cy="2345212"/>
      </dsp:txXfrm>
    </dsp:sp>
    <dsp:sp modelId="{ABBCC24C-5949-7345-996C-1BCFC34C4442}">
      <dsp:nvSpPr>
        <dsp:cNvPr id="0" name=""/>
        <dsp:cNvSpPr/>
      </dsp:nvSpPr>
      <dsp:spPr>
        <a:xfrm>
          <a:off x="1247653" y="2739138"/>
          <a:ext cx="3908687" cy="2345212"/>
        </a:xfrm>
        <a:prstGeom prst="rect">
          <a:avLst/>
        </a:prstGeom>
        <a:gradFill rotWithShape="0">
          <a:gsLst>
            <a:gs pos="0">
              <a:schemeClr val="accent5">
                <a:hueOff val="2327545"/>
                <a:satOff val="7755"/>
                <a:lumOff val="8823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2327545"/>
                <a:satOff val="7755"/>
                <a:lumOff val="8823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COLLINS IS MOST FAMOUS FORHIOS LEADERSHIP OF THE REPUBLICAN MILITARY CAMPAIGN AGAINST BRITAIN  (THE WAR OF INDEPENDENCE ) THROUGH THE IRISH REPUBLICAN ARMY COLLINS LED THE IRISH DELEGATION AT THE PEACE CONFERENCE IN LONDON WHICH RESULTED IN THE ANGLO IRISH TREATY OF DECEMBER 1921</a:t>
          </a:r>
        </a:p>
      </dsp:txBody>
      <dsp:txXfrm>
        <a:off x="1247653" y="2739138"/>
        <a:ext cx="3908687" cy="23452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25B855-8B38-014F-815B-B1205976768E}">
      <dsp:nvSpPr>
        <dsp:cNvPr id="0" name=""/>
        <dsp:cNvSpPr/>
      </dsp:nvSpPr>
      <dsp:spPr>
        <a:xfrm>
          <a:off x="1320" y="48355"/>
          <a:ext cx="4636182" cy="29439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E0B114-2224-EF4A-A8CF-8D197CBB81A9}">
      <dsp:nvSpPr>
        <dsp:cNvPr id="0" name=""/>
        <dsp:cNvSpPr/>
      </dsp:nvSpPr>
      <dsp:spPr>
        <a:xfrm>
          <a:off x="516452" y="537730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 PROVISIONAL GOVERNMENT WAS FORMED UNDER HIS CHAIRMANSHIP IN EARLY 1922 BUT WAS SOON DISRUPTED BY THE IRISH CIVIL WAR, IN WHICH COLLINS WAS COMANDER IN CHIEF OF THE NATIONAL ARMY.</a:t>
          </a:r>
        </a:p>
      </dsp:txBody>
      <dsp:txXfrm>
        <a:off x="602678" y="623956"/>
        <a:ext cx="4463730" cy="2771523"/>
      </dsp:txXfrm>
    </dsp:sp>
    <dsp:sp modelId="{191D624F-3EEF-314F-9F78-9FDFC8118A1C}">
      <dsp:nvSpPr>
        <dsp:cNvPr id="0" name=""/>
        <dsp:cNvSpPr/>
      </dsp:nvSpPr>
      <dsp:spPr>
        <a:xfrm>
          <a:off x="5667765" y="48355"/>
          <a:ext cx="4636182" cy="29439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5DF9FE-5E66-4B4A-8B1A-2CD0FD369294}">
      <dsp:nvSpPr>
        <dsp:cNvPr id="0" name=""/>
        <dsp:cNvSpPr/>
      </dsp:nvSpPr>
      <dsp:spPr>
        <a:xfrm>
          <a:off x="6182897" y="537730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HE WAS SHOT AND KILLED IN AN AMBUSH BY ANTI TREATY FORCES ON THE 22</a:t>
          </a:r>
          <a:r>
            <a:rPr lang="en-US" sz="2300" kern="1200" baseline="30000" dirty="0"/>
            <a:t>ND</a:t>
          </a:r>
          <a:r>
            <a:rPr lang="en-US" sz="2300" kern="1200" dirty="0"/>
            <a:t> OF AUGUST. </a:t>
          </a:r>
        </a:p>
      </dsp:txBody>
      <dsp:txXfrm>
        <a:off x="6269123" y="623956"/>
        <a:ext cx="4463730" cy="27715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946275-DD0D-AA46-B5D9-E26F1955CD3C}">
      <dsp:nvSpPr>
        <dsp:cNvPr id="0" name=""/>
        <dsp:cNvSpPr/>
      </dsp:nvSpPr>
      <dsp:spPr>
        <a:xfrm>
          <a:off x="3170" y="992598"/>
          <a:ext cx="3862164" cy="154486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MICHAEL COLLINS IS WIDLEY REGARDED AS ONE OF IRELANDS GREATEST LEADERS, PERHAPS EVEN THE GREATEST. </a:t>
          </a:r>
        </a:p>
      </dsp:txBody>
      <dsp:txXfrm>
        <a:off x="775603" y="992598"/>
        <a:ext cx="2317299" cy="1544865"/>
      </dsp:txXfrm>
    </dsp:sp>
    <dsp:sp modelId="{3006182E-FA65-5D40-85DE-54D5719C184C}">
      <dsp:nvSpPr>
        <dsp:cNvPr id="0" name=""/>
        <dsp:cNvSpPr/>
      </dsp:nvSpPr>
      <dsp:spPr>
        <a:xfrm>
          <a:off x="3479117" y="992598"/>
          <a:ext cx="3862164" cy="154486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HE HAD AN EXTRAORDINARY RANGE OF SKILLS THAT COULD SEE HIM LEADING A MILITARY CAMPAIGHN ONE MINUTE AND ORGANISING COMPLEX FINANCIAL TRANSACTIONS THE NEXT.</a:t>
          </a:r>
        </a:p>
      </dsp:txBody>
      <dsp:txXfrm>
        <a:off x="4251550" y="992598"/>
        <a:ext cx="2317299" cy="1544865"/>
      </dsp:txXfrm>
    </dsp:sp>
    <dsp:sp modelId="{F408851F-517C-2F4D-8D80-A486429ADAAC}">
      <dsp:nvSpPr>
        <dsp:cNvPr id="0" name=""/>
        <dsp:cNvSpPr/>
      </dsp:nvSpPr>
      <dsp:spPr>
        <a:xfrm>
          <a:off x="6955065" y="992598"/>
          <a:ext cx="3862164" cy="1544865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HE WAS BOTH A DIPLOMAT AND A SOLDIER, A STRONG LEADER AND A LOYAL SERVANT TO HIS COUNTRY.</a:t>
          </a:r>
        </a:p>
      </dsp:txBody>
      <dsp:txXfrm>
        <a:off x="7727498" y="992598"/>
        <a:ext cx="2317299" cy="15448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2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2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85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03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6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7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5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24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6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01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08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93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17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22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18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19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BB61D-2C24-A545-865A-7A046ED6E6E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855AB-202C-5448-983E-53C358C14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600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B5C11-13EC-584F-B4A8-DE36775C34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MICHAEL COLLINS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EA91A-E85B-B940-AEF9-F7AE151503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KATIE  </a:t>
            </a:r>
          </a:p>
        </p:txBody>
      </p:sp>
    </p:spTree>
    <p:extLst>
      <p:ext uri="{BB962C8B-B14F-4D97-AF65-F5344CB8AC3E}">
        <p14:creationId xmlns:p14="http://schemas.microsoft.com/office/powerpoint/2010/main" val="302795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F6D3F-AF6B-BE45-A540-12B881F9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163"/>
            <a:ext cx="3306744" cy="5148371"/>
          </a:xfrm>
        </p:spPr>
        <p:txBody>
          <a:bodyPr>
            <a:normAutofit/>
          </a:bodyPr>
          <a:lstStyle/>
          <a:p>
            <a:r>
              <a:rPr lang="en-US" sz="3200"/>
              <a:t>                              FACT FILE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89A7F8-8AD0-487E-8FD6-73AF6C89B0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5549356"/>
              </p:ext>
            </p:extLst>
          </p:nvPr>
        </p:nvGraphicFramePr>
        <p:xfrm>
          <a:off x="4678344" y="1127125"/>
          <a:ext cx="6403994" cy="508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033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ounded Rectangle 14">
            <a:extLst>
              <a:ext uri="{FF2B5EF4-FFF2-40B4-BE49-F238E27FC236}">
                <a16:creationId xmlns:a16="http://schemas.microsoft.com/office/drawing/2014/main" id="{843DD86A-8FAA-443F-9211-42A2AE8A7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0"/>
            <a:ext cx="7555992" cy="6858000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2A13AAE-18EB-4BDF-BAF7-F2F97B8D0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5C1B21-B0DB-4206-99EE-C13D67038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0"/>
            <a:ext cx="4636008" cy="14414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261589-06E9-4B7C-A8F1-26648507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4375150"/>
            <a:ext cx="4636008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6F8E02-4B78-694B-B155-558B81015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163"/>
            <a:ext cx="3306744" cy="5148371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                                 FAMILY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3E5BF2-6CE5-49CF-BDB1-A02E514392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52734"/>
              </p:ext>
            </p:extLst>
          </p:nvPr>
        </p:nvGraphicFramePr>
        <p:xfrm>
          <a:off x="5279472" y="746125"/>
          <a:ext cx="6290226" cy="5447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97170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9F2C-F323-0844-8136-10FBA7F5B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764373"/>
            <a:ext cx="6832600" cy="1293028"/>
          </a:xfrm>
        </p:spPr>
        <p:txBody>
          <a:bodyPr>
            <a:normAutofit/>
          </a:bodyPr>
          <a:lstStyle/>
          <a:p>
            <a:r>
              <a:rPr lang="en-US" dirty="0"/>
              <a:t>WIFE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75E03-5BA3-5C46-98DF-3B8540183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6832600" cy="4024125"/>
          </a:xfrm>
        </p:spPr>
        <p:txBody>
          <a:bodyPr>
            <a:normAutofit/>
          </a:bodyPr>
          <a:lstStyle/>
          <a:p>
            <a:r>
              <a:rPr lang="en-US" dirty="0"/>
              <a:t>CATHERINE BRIGID KIERNAN  ( KITTY KIERNAN)IS MICHAEL COLLINS WIFE </a:t>
            </a:r>
          </a:p>
          <a:p>
            <a:r>
              <a:rPr lang="en-US" dirty="0"/>
              <a:t>SHE WAS AN IRISH WOMAM WIDLEY KNOWN AS THE FIANCEE OF THE REVOLUTIONARY LEADER AND </a:t>
            </a:r>
            <a:r>
              <a:rPr lang="en-IE" dirty="0"/>
              <a:t>CHAIRMAN OF THE PROVISIONAL GOVERNMENT, MICHAEL COLLINS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7B8455-E262-2742-AE5F-29749A8988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47" r="2" b="2"/>
          <a:stretch/>
        </p:blipFill>
        <p:spPr>
          <a:xfrm>
            <a:off x="7861238" y="746125"/>
            <a:ext cx="3644962" cy="547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38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0BD2399-7475-404C-BAC9-E55E16769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D748104-6E76-4AD9-9940-82154F97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1CDBC6-262B-5F42-80CC-43843CF7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163"/>
            <a:ext cx="3306744" cy="5148371"/>
          </a:xfrm>
        </p:spPr>
        <p:txBody>
          <a:bodyPr>
            <a:normAutofit/>
          </a:bodyPr>
          <a:lstStyle/>
          <a:p>
            <a:r>
              <a:rPr lang="en-US" sz="3200"/>
              <a:t>JOB/CAREER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72A3A4-7C7A-4F29-BF8F-03C5B17DA7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334613"/>
              </p:ext>
            </p:extLst>
          </p:nvPr>
        </p:nvGraphicFramePr>
        <p:xfrm>
          <a:off x="4678344" y="1127125"/>
          <a:ext cx="6403994" cy="508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0913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BC783-EF42-8A4A-857D-3CC4A7FA0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HE DIED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50F553-D278-4800-8D6B-73B6DF3D86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589232"/>
              </p:ext>
            </p:extLst>
          </p:nvPr>
        </p:nvGraphicFramePr>
        <p:xfrm>
          <a:off x="685800" y="2441051"/>
          <a:ext cx="108204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4486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675BF-F166-4D4F-A463-7DA72A9A0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US" dirty="0"/>
              <a:t>HOW IRELAND GHANGE AFTER THE DEATH OF MICHAEL COLLINS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A5658C0-0C7C-495F-8122-67804439F8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713938"/>
              </p:ext>
            </p:extLst>
          </p:nvPr>
        </p:nvGraphicFramePr>
        <p:xfrm>
          <a:off x="685800" y="2441051"/>
          <a:ext cx="108204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8224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096C6-2332-4340-8F17-12214217F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THANKS FOR WATCHINGHOPE YOU ENJOYED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8A41114-212C-A74D-AF55-F1964C8DD7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38814" y="2764220"/>
            <a:ext cx="3567386" cy="2669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68F6B4-D11E-0F4E-8B03-EECCF9184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698" y="2764220"/>
            <a:ext cx="2621017" cy="2669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A3C8BC-B37F-974A-B4AE-33CB13022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255" y="2764220"/>
            <a:ext cx="3652345" cy="266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15129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2387</TotalTime>
  <Words>299</Words>
  <Application>Microsoft Macintosh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Vapor Trail</vt:lpstr>
      <vt:lpstr>MICHAEL COLLINS </vt:lpstr>
      <vt:lpstr>                              FACT FILE </vt:lpstr>
      <vt:lpstr>                                 FAMILY </vt:lpstr>
      <vt:lpstr>WIFE</vt:lpstr>
      <vt:lpstr>JOB/CAREER</vt:lpstr>
      <vt:lpstr>HOW HE DIED </vt:lpstr>
      <vt:lpstr>HOW IRELAND GHANGE AFTER THE DEATH OF MICHAEL COLLINS </vt:lpstr>
      <vt:lpstr> THANKS FOR WATCHINGHOPE YOU ENJOYED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MICHAEL COLLINS </dc:title>
  <dc:creator>Nicola O' Driscoll</dc:creator>
  <cp:lastModifiedBy>Nicola O' Driscoll</cp:lastModifiedBy>
  <cp:revision>3</cp:revision>
  <dcterms:created xsi:type="dcterms:W3CDTF">2020-05-07T15:56:41Z</dcterms:created>
  <dcterms:modified xsi:type="dcterms:W3CDTF">2020-05-18T12:52:56Z</dcterms:modified>
</cp:coreProperties>
</file>